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5a8a3933d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f792ab01d4c17"/>
  </p:sldMasterIdLst>
  <p:sldIdLst>
    <p:sldId xmlns:r="http://schemas.openxmlformats.org/officeDocument/2006/relationships" id="256" r:id="Rca01c34980194a5a"/>
    <p:sldId xmlns:r="http://schemas.openxmlformats.org/officeDocument/2006/relationships" id="257" r:id="Rd56a74ce3dcb4f34"/>
    <p:sldId xmlns:r="http://schemas.openxmlformats.org/officeDocument/2006/relationships" id="258" r:id="R6ea7bd3adbbd4093"/>
    <p:sldId xmlns:r="http://schemas.openxmlformats.org/officeDocument/2006/relationships" id="259" r:id="Re374409ce6684315"/>
    <p:sldId xmlns:r="http://schemas.openxmlformats.org/officeDocument/2006/relationships" id="260" r:id="R0a8bd2a31bac497b"/>
    <p:sldId xmlns:r="http://schemas.openxmlformats.org/officeDocument/2006/relationships" id="261" r:id="Ra6adef9e687a4245"/>
    <p:sldId xmlns:r="http://schemas.openxmlformats.org/officeDocument/2006/relationships" id="262" r:id="R7d9bcef98f3f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f792ab01d4c17" /><Relationship Type="http://schemas.openxmlformats.org/officeDocument/2006/relationships/slide" Target="/ppt/slides/slide1.xml" Id="Rca01c34980194a5a" /><Relationship Type="http://schemas.openxmlformats.org/officeDocument/2006/relationships/slide" Target="/ppt/slides/slide2.xml" Id="Rd56a74ce3dcb4f34" /><Relationship Type="http://schemas.openxmlformats.org/officeDocument/2006/relationships/slide" Target="/ppt/slides/slide3.xml" Id="R6ea7bd3adbbd4093" /><Relationship Type="http://schemas.openxmlformats.org/officeDocument/2006/relationships/slide" Target="/ppt/slides/slide4.xml" Id="Re374409ce6684315" /><Relationship Type="http://schemas.openxmlformats.org/officeDocument/2006/relationships/slide" Target="/ppt/slides/slide5.xml" Id="R0a8bd2a31bac497b" /><Relationship Type="http://schemas.openxmlformats.org/officeDocument/2006/relationships/slide" Target="/ppt/slides/slide6.xml" Id="Ra6adef9e687a4245" /><Relationship Type="http://schemas.openxmlformats.org/officeDocument/2006/relationships/slide" Target="/ppt/slides/slide7.xml" Id="R7d9bcef98f3f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08c664469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7cf16a57e4690" /><Relationship Type="http://schemas.openxmlformats.org/officeDocument/2006/relationships/theme" Target="/ppt/slideMasters/theme/theme1.xml" Id="Rd0b11a7c6175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7cf16a57e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19ca32b0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0a6e1010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920088c0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e171ad45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4a83f081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0c99a121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c546ea8ea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