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48a580d76445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29e26309054ba0"/>
  </p:sldMasterIdLst>
  <p:sldIdLst>
    <p:sldId xmlns:r="http://schemas.openxmlformats.org/officeDocument/2006/relationships" id="256" r:id="R46e9b5f5ddf348f7"/>
    <p:sldId xmlns:r="http://schemas.openxmlformats.org/officeDocument/2006/relationships" id="257" r:id="R72c6feebb8804c8e"/>
    <p:sldId xmlns:r="http://schemas.openxmlformats.org/officeDocument/2006/relationships" id="258" r:id="Rd02afdd7b8f44aba"/>
    <p:sldId xmlns:r="http://schemas.openxmlformats.org/officeDocument/2006/relationships" id="259" r:id="R60c5676827474fae"/>
    <p:sldId xmlns:r="http://schemas.openxmlformats.org/officeDocument/2006/relationships" id="260" r:id="Rdb979236c75446af"/>
    <p:sldId xmlns:r="http://schemas.openxmlformats.org/officeDocument/2006/relationships" id="261" r:id="Rabd61dc8730049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29e26309054ba0" /><Relationship Type="http://schemas.openxmlformats.org/officeDocument/2006/relationships/slide" Target="/ppt/slides/slide1.xml" Id="R46e9b5f5ddf348f7" /><Relationship Type="http://schemas.openxmlformats.org/officeDocument/2006/relationships/slide" Target="/ppt/slides/slide2.xml" Id="R72c6feebb8804c8e" /><Relationship Type="http://schemas.openxmlformats.org/officeDocument/2006/relationships/slide" Target="/ppt/slides/slide3.xml" Id="Rd02afdd7b8f44aba" /><Relationship Type="http://schemas.openxmlformats.org/officeDocument/2006/relationships/slide" Target="/ppt/slides/slide4.xml" Id="R60c5676827474fae" /><Relationship Type="http://schemas.openxmlformats.org/officeDocument/2006/relationships/slide" Target="/ppt/slides/slide5.xml" Id="Rdb979236c75446af" /><Relationship Type="http://schemas.openxmlformats.org/officeDocument/2006/relationships/slide" Target="/ppt/slides/slide6.xml" Id="Rabd61dc8730049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56bc2f205d40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79be6b7aed42f4" /><Relationship Type="http://schemas.openxmlformats.org/officeDocument/2006/relationships/theme" Target="/ppt/slideMasters/theme/theme1.xml" Id="R71c552ae961b4c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79be6b7aed42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38d39c4954b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78e198743d4f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444c8f90f34f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3fe987fe2341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6bd18c7dd4f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7c2be425934c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YTRE SOGN GRAVFERDSBYRÅ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YTRE SOGN GRAVFERDSBYRÅ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YTRE SOGN GRAVFERDSBYRÅ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YTRE SOGN GRAVFERDSBYRÅ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YTRE SOGN GRAVFERDSBYRÅ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YTRE SOGN GRAVFERDSBYRÅ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9 391 181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−268 300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−376 460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871 428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8 581 591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YTRE SOGN GRAVFERDSBYRÅ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932 019 949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YTRE SOGN GRAVFERDSBYRÅ AS</a:t>
            </a:r>
          </a:p>
        </p:txBody>
      </p:sp>
    </p:spTree>
  </p:cSld>
  <p:clrMapOvr>
    <a:masterClrMapping xmlns:a="http://schemas.openxmlformats.org/drawingml/2006/main"/>
  </p:clrMapOvr>
</p:sld>
</file>