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2a36d666b44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8cab999bb42bd"/>
  </p:sldMasterIdLst>
  <p:sldIdLst>
    <p:sldId xmlns:r="http://schemas.openxmlformats.org/officeDocument/2006/relationships" id="256" r:id="Rad3b1eeafd7e44dc"/>
    <p:sldId xmlns:r="http://schemas.openxmlformats.org/officeDocument/2006/relationships" id="257" r:id="R103a0acdd3344563"/>
    <p:sldId xmlns:r="http://schemas.openxmlformats.org/officeDocument/2006/relationships" id="258" r:id="Rb8024ba441ca4d0a"/>
    <p:sldId xmlns:r="http://schemas.openxmlformats.org/officeDocument/2006/relationships" id="259" r:id="R05ce1d2ad15745aa"/>
    <p:sldId xmlns:r="http://schemas.openxmlformats.org/officeDocument/2006/relationships" id="260" r:id="Rd94e852150854a33"/>
    <p:sldId xmlns:r="http://schemas.openxmlformats.org/officeDocument/2006/relationships" id="261" r:id="Rb2c6fbaa1993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8cab999bb42bd" /><Relationship Type="http://schemas.openxmlformats.org/officeDocument/2006/relationships/slide" Target="/ppt/slides/slide1.xml" Id="Rad3b1eeafd7e44dc" /><Relationship Type="http://schemas.openxmlformats.org/officeDocument/2006/relationships/slide" Target="/ppt/slides/slide2.xml" Id="R103a0acdd3344563" /><Relationship Type="http://schemas.openxmlformats.org/officeDocument/2006/relationships/slide" Target="/ppt/slides/slide3.xml" Id="Rb8024ba441ca4d0a" /><Relationship Type="http://schemas.openxmlformats.org/officeDocument/2006/relationships/slide" Target="/ppt/slides/slide4.xml" Id="R05ce1d2ad15745aa" /><Relationship Type="http://schemas.openxmlformats.org/officeDocument/2006/relationships/slide" Target="/ppt/slides/slide5.xml" Id="Rd94e852150854a33" /><Relationship Type="http://schemas.openxmlformats.org/officeDocument/2006/relationships/slide" Target="/ppt/slides/slide6.xml" Id="Rb2c6fbaa1993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cc1dd287c44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ebee5a11e42cc" /><Relationship Type="http://schemas.openxmlformats.org/officeDocument/2006/relationships/theme" Target="/ppt/slideMasters/theme/theme1.xml" Id="Ra2cc2e3d8d8b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ebee5a11e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c24d5af9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5a034831347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6948688f044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8954ef2d9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6df0c9b1b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7bf994bcb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