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50f5a24b944b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b7fb0f0f8e46b3"/>
  </p:sldMasterIdLst>
  <p:sldIdLst>
    <p:sldId xmlns:r="http://schemas.openxmlformats.org/officeDocument/2006/relationships" id="256" r:id="R737728885b4a49c5"/>
    <p:sldId xmlns:r="http://schemas.openxmlformats.org/officeDocument/2006/relationships" id="257" r:id="Rf791877f18734263"/>
    <p:sldId xmlns:r="http://schemas.openxmlformats.org/officeDocument/2006/relationships" id="258" r:id="Raf1125be1f3a417c"/>
    <p:sldId xmlns:r="http://schemas.openxmlformats.org/officeDocument/2006/relationships" id="259" r:id="Re177ec29495741c8"/>
    <p:sldId xmlns:r="http://schemas.openxmlformats.org/officeDocument/2006/relationships" id="260" r:id="R1f4d30c5450e48e8"/>
    <p:sldId xmlns:r="http://schemas.openxmlformats.org/officeDocument/2006/relationships" id="261" r:id="Rf2922f2db85c4045"/>
    <p:sldId xmlns:r="http://schemas.openxmlformats.org/officeDocument/2006/relationships" id="262" r:id="Ra12b929e16bb45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b7fb0f0f8e46b3" /><Relationship Type="http://schemas.openxmlformats.org/officeDocument/2006/relationships/slide" Target="/ppt/slides/slide1.xml" Id="R737728885b4a49c5" /><Relationship Type="http://schemas.openxmlformats.org/officeDocument/2006/relationships/slide" Target="/ppt/slides/slide2.xml" Id="Rf791877f18734263" /><Relationship Type="http://schemas.openxmlformats.org/officeDocument/2006/relationships/slide" Target="/ppt/slides/slide3.xml" Id="Raf1125be1f3a417c" /><Relationship Type="http://schemas.openxmlformats.org/officeDocument/2006/relationships/slide" Target="/ppt/slides/slide4.xml" Id="Re177ec29495741c8" /><Relationship Type="http://schemas.openxmlformats.org/officeDocument/2006/relationships/slide" Target="/ppt/slides/slide5.xml" Id="R1f4d30c5450e48e8" /><Relationship Type="http://schemas.openxmlformats.org/officeDocument/2006/relationships/slide" Target="/ppt/slides/slide6.xml" Id="Rf2922f2db85c4045" /><Relationship Type="http://schemas.openxmlformats.org/officeDocument/2006/relationships/slide" Target="/ppt/slides/slide7.xml" Id="Ra12b929e16bb45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7462ee17e34e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35b46034644ab" /><Relationship Type="http://schemas.openxmlformats.org/officeDocument/2006/relationships/theme" Target="/ppt/slideMasters/theme/theme1.xml" Id="Rca8f97ddf36e45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935b46034644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25c3e62764a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4a34c35bb4d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b2d3a9e9742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c84b8e1d348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dbeb227ac45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0af6825914f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495d63a5041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LIIT AS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12 851 988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3 281 680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2 630 383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4 014 580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6 379 852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IMEA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MARTELL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931 900 420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