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4e625eb23c43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9653a0446643a1"/>
  </p:sldMasterIdLst>
  <p:sldIdLst>
    <p:sldId xmlns:r="http://schemas.openxmlformats.org/officeDocument/2006/relationships" id="256" r:id="Rfee77442d0394e43"/>
    <p:sldId xmlns:r="http://schemas.openxmlformats.org/officeDocument/2006/relationships" id="257" r:id="R35a77b87a76442e4"/>
    <p:sldId xmlns:r="http://schemas.openxmlformats.org/officeDocument/2006/relationships" id="258" r:id="Rde5dce93e6cc4939"/>
    <p:sldId xmlns:r="http://schemas.openxmlformats.org/officeDocument/2006/relationships" id="259" r:id="Rbd88d833f17b4f40"/>
    <p:sldId xmlns:r="http://schemas.openxmlformats.org/officeDocument/2006/relationships" id="260" r:id="Rbdf33eb4ac54415b"/>
    <p:sldId xmlns:r="http://schemas.openxmlformats.org/officeDocument/2006/relationships" id="261" r:id="Rc29225cfccaa433e"/>
    <p:sldId xmlns:r="http://schemas.openxmlformats.org/officeDocument/2006/relationships" id="262" r:id="R753dc472201e4b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653a0446643a1" /><Relationship Type="http://schemas.openxmlformats.org/officeDocument/2006/relationships/slide" Target="/ppt/slides/slide1.xml" Id="Rfee77442d0394e43" /><Relationship Type="http://schemas.openxmlformats.org/officeDocument/2006/relationships/slide" Target="/ppt/slides/slide2.xml" Id="R35a77b87a76442e4" /><Relationship Type="http://schemas.openxmlformats.org/officeDocument/2006/relationships/slide" Target="/ppt/slides/slide3.xml" Id="Rde5dce93e6cc4939" /><Relationship Type="http://schemas.openxmlformats.org/officeDocument/2006/relationships/slide" Target="/ppt/slides/slide4.xml" Id="Rbd88d833f17b4f40" /><Relationship Type="http://schemas.openxmlformats.org/officeDocument/2006/relationships/slide" Target="/ppt/slides/slide5.xml" Id="Rbdf33eb4ac54415b" /><Relationship Type="http://schemas.openxmlformats.org/officeDocument/2006/relationships/slide" Target="/ppt/slides/slide6.xml" Id="Rc29225cfccaa433e" /><Relationship Type="http://schemas.openxmlformats.org/officeDocument/2006/relationships/slide" Target="/ppt/slides/slide7.xml" Id="R753dc472201e4b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db4c2d6c848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be8ee038948ae" /><Relationship Type="http://schemas.openxmlformats.org/officeDocument/2006/relationships/theme" Target="/ppt/slideMasters/theme/theme1.xml" Id="R9c875ed8fdd64e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abe8ee038948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f9dc2748d4d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cd8d046b843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277ccd2c246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4089beceb48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a909cc6af40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eb312e8914b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8a9657a604b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IMEA HOLDING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471 275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205 835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205 835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BENDIKSEN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Hanebergveien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IMEA HOLDING AS</a:t>
            </a:r>
          </a:p>
        </p:txBody>
      </p:sp>
    </p:spTree>
  </p:cSld>
  <p:clrMapOvr>
    <a:masterClrMapping xmlns:a="http://schemas.openxmlformats.org/drawingml/2006/main"/>
  </p:clrMapOvr>
</p:sld>
</file>