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0867b3dd1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6f88140f049ed"/>
  </p:sldMasterIdLst>
  <p:sldIdLst>
    <p:sldId xmlns:r="http://schemas.openxmlformats.org/officeDocument/2006/relationships" id="256" r:id="R275ef902a5dc4cfc"/>
    <p:sldId xmlns:r="http://schemas.openxmlformats.org/officeDocument/2006/relationships" id="257" r:id="R7dda8333f0b04f3f"/>
    <p:sldId xmlns:r="http://schemas.openxmlformats.org/officeDocument/2006/relationships" id="258" r:id="R1c2e0a5b76584465"/>
    <p:sldId xmlns:r="http://schemas.openxmlformats.org/officeDocument/2006/relationships" id="259" r:id="Rf633377542514960"/>
    <p:sldId xmlns:r="http://schemas.openxmlformats.org/officeDocument/2006/relationships" id="260" r:id="Rc7c9922b3431421e"/>
    <p:sldId xmlns:r="http://schemas.openxmlformats.org/officeDocument/2006/relationships" id="261" r:id="R70e78216b79b428f"/>
    <p:sldId xmlns:r="http://schemas.openxmlformats.org/officeDocument/2006/relationships" id="262" r:id="R75d65b5415d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6f88140f049ed" /><Relationship Type="http://schemas.openxmlformats.org/officeDocument/2006/relationships/slide" Target="/ppt/slides/slide1.xml" Id="R275ef902a5dc4cfc" /><Relationship Type="http://schemas.openxmlformats.org/officeDocument/2006/relationships/slide" Target="/ppt/slides/slide2.xml" Id="R7dda8333f0b04f3f" /><Relationship Type="http://schemas.openxmlformats.org/officeDocument/2006/relationships/slide" Target="/ppt/slides/slide3.xml" Id="R1c2e0a5b76584465" /><Relationship Type="http://schemas.openxmlformats.org/officeDocument/2006/relationships/slide" Target="/ppt/slides/slide4.xml" Id="Rf633377542514960" /><Relationship Type="http://schemas.openxmlformats.org/officeDocument/2006/relationships/slide" Target="/ppt/slides/slide5.xml" Id="Rc7c9922b3431421e" /><Relationship Type="http://schemas.openxmlformats.org/officeDocument/2006/relationships/slide" Target="/ppt/slides/slide6.xml" Id="R70e78216b79b428f" /><Relationship Type="http://schemas.openxmlformats.org/officeDocument/2006/relationships/slide" Target="/ppt/slides/slide7.xml" Id="R75d65b5415d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27efea70b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cc5af86b4987" /><Relationship Type="http://schemas.openxmlformats.org/officeDocument/2006/relationships/theme" Target="/ppt/slideMasters/theme/theme1.xml" Id="R0cc34e91759d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ccc5af86b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fd4a9c3d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30640f01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5873dd20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db14d305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ed190882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439680e5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debafbaf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