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ef6fba1f6144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8f459cd9964d93"/>
  </p:sldMasterIdLst>
  <p:sldIdLst>
    <p:sldId xmlns:r="http://schemas.openxmlformats.org/officeDocument/2006/relationships" id="256" r:id="R6be18e5ccbdf4b29"/>
    <p:sldId xmlns:r="http://schemas.openxmlformats.org/officeDocument/2006/relationships" id="257" r:id="Red2686fdd193491b"/>
    <p:sldId xmlns:r="http://schemas.openxmlformats.org/officeDocument/2006/relationships" id="258" r:id="R052b04776e064122"/>
    <p:sldId xmlns:r="http://schemas.openxmlformats.org/officeDocument/2006/relationships" id="259" r:id="R8d1526d9543c422b"/>
    <p:sldId xmlns:r="http://schemas.openxmlformats.org/officeDocument/2006/relationships" id="260" r:id="R30ffd2037f1e413c"/>
    <p:sldId xmlns:r="http://schemas.openxmlformats.org/officeDocument/2006/relationships" id="261" r:id="Rae41f92ee8fd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f459cd9964d93" /><Relationship Type="http://schemas.openxmlformats.org/officeDocument/2006/relationships/slide" Target="/ppt/slides/slide1.xml" Id="R6be18e5ccbdf4b29" /><Relationship Type="http://schemas.openxmlformats.org/officeDocument/2006/relationships/slide" Target="/ppt/slides/slide2.xml" Id="Red2686fdd193491b" /><Relationship Type="http://schemas.openxmlformats.org/officeDocument/2006/relationships/slide" Target="/ppt/slides/slide3.xml" Id="R052b04776e064122" /><Relationship Type="http://schemas.openxmlformats.org/officeDocument/2006/relationships/slide" Target="/ppt/slides/slide4.xml" Id="R8d1526d9543c422b" /><Relationship Type="http://schemas.openxmlformats.org/officeDocument/2006/relationships/slide" Target="/ppt/slides/slide5.xml" Id="R30ffd2037f1e413c" /><Relationship Type="http://schemas.openxmlformats.org/officeDocument/2006/relationships/slide" Target="/ppt/slides/slide6.xml" Id="Rae41f92ee8fd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b79de857942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2212a60d042bf" /><Relationship Type="http://schemas.openxmlformats.org/officeDocument/2006/relationships/theme" Target="/ppt/slideMasters/theme/theme1.xml" Id="R1a1e56c754e648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2212a60d0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4cad085cb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85444d4dd46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3f913d8db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755fdf84b4a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833bff0834b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7af9f3b0d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EILERT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23 963 221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931 884 204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