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115b571a7945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af0604dc824f6a"/>
  </p:sldMasterIdLst>
  <p:sldIdLst>
    <p:sldId xmlns:r="http://schemas.openxmlformats.org/officeDocument/2006/relationships" id="256" r:id="Rc14e878c8ef5474f"/>
    <p:sldId xmlns:r="http://schemas.openxmlformats.org/officeDocument/2006/relationships" id="257" r:id="R0a13ee9c0ee04d6f"/>
    <p:sldId xmlns:r="http://schemas.openxmlformats.org/officeDocument/2006/relationships" id="258" r:id="R4d9a54c6113c4163"/>
    <p:sldId xmlns:r="http://schemas.openxmlformats.org/officeDocument/2006/relationships" id="259" r:id="R03a6b47c2b86407b"/>
    <p:sldId xmlns:r="http://schemas.openxmlformats.org/officeDocument/2006/relationships" id="260" r:id="Rabd8f7662ce94706"/>
    <p:sldId xmlns:r="http://schemas.openxmlformats.org/officeDocument/2006/relationships" id="261" r:id="Re6b73e4457a9497d"/>
    <p:sldId xmlns:r="http://schemas.openxmlformats.org/officeDocument/2006/relationships" id="262" r:id="Re5d923c8e1aa4f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f0604dc824f6a" /><Relationship Type="http://schemas.openxmlformats.org/officeDocument/2006/relationships/slide" Target="/ppt/slides/slide1.xml" Id="Rc14e878c8ef5474f" /><Relationship Type="http://schemas.openxmlformats.org/officeDocument/2006/relationships/slide" Target="/ppt/slides/slide2.xml" Id="R0a13ee9c0ee04d6f" /><Relationship Type="http://schemas.openxmlformats.org/officeDocument/2006/relationships/slide" Target="/ppt/slides/slide3.xml" Id="R4d9a54c6113c4163" /><Relationship Type="http://schemas.openxmlformats.org/officeDocument/2006/relationships/slide" Target="/ppt/slides/slide4.xml" Id="R03a6b47c2b86407b" /><Relationship Type="http://schemas.openxmlformats.org/officeDocument/2006/relationships/slide" Target="/ppt/slides/slide5.xml" Id="Rabd8f7662ce94706" /><Relationship Type="http://schemas.openxmlformats.org/officeDocument/2006/relationships/slide" Target="/ppt/slides/slide6.xml" Id="Re6b73e4457a9497d" /><Relationship Type="http://schemas.openxmlformats.org/officeDocument/2006/relationships/slide" Target="/ppt/slides/slide7.xml" Id="Re5d923c8e1aa4f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b78f6ea39b45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fad5cdb72409c" /><Relationship Type="http://schemas.openxmlformats.org/officeDocument/2006/relationships/theme" Target="/ppt/slideMasters/theme/theme1.xml" Id="Rce9e69f988cd4b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6fad5cdb72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255451f4445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41569572c4b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08ce18a6c47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748225eb645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7449f466346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546d72e6f4c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ca80e40af4c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LTMAX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LTMAX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LTMAX AS ble etablert [år] og holder til i Svorkmo.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LTMAX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LTMAX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LTMAX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246 971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8 219 273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82 377 452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83 972 736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LTMAX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ERLO HOLDING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LAWIOL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MAXOL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THOROL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ERLO HOLDING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LAWIOL HOLDING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LTMAX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Asbølljårvegen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7327 Svorkmo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931 865 749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LTMAX AS</a:t>
            </a:r>
          </a:p>
        </p:txBody>
      </p:sp>
    </p:spTree>
  </p:cSld>
  <p:clrMapOvr>
    <a:masterClrMapping xmlns:a="http://schemas.openxmlformats.org/drawingml/2006/main"/>
  </p:clrMapOvr>
</p:sld>
</file>