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b4fe53c5fc4b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4296aa232247ba"/>
  </p:sldMasterIdLst>
  <p:sldIdLst>
    <p:sldId xmlns:r="http://schemas.openxmlformats.org/officeDocument/2006/relationships" id="256" r:id="Rd00c74bb1ae84bf5"/>
    <p:sldId xmlns:r="http://schemas.openxmlformats.org/officeDocument/2006/relationships" id="257" r:id="R6723939050d14b72"/>
    <p:sldId xmlns:r="http://schemas.openxmlformats.org/officeDocument/2006/relationships" id="258" r:id="R354e90dfb6ca468c"/>
    <p:sldId xmlns:r="http://schemas.openxmlformats.org/officeDocument/2006/relationships" id="259" r:id="R0c426cd2f1ff461f"/>
    <p:sldId xmlns:r="http://schemas.openxmlformats.org/officeDocument/2006/relationships" id="260" r:id="Re5ed96d03fc54858"/>
    <p:sldId xmlns:r="http://schemas.openxmlformats.org/officeDocument/2006/relationships" id="261" r:id="R3ba4b5c91bc24747"/>
    <p:sldId xmlns:r="http://schemas.openxmlformats.org/officeDocument/2006/relationships" id="262" r:id="R95a2151c79674f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4296aa232247ba" /><Relationship Type="http://schemas.openxmlformats.org/officeDocument/2006/relationships/slide" Target="/ppt/slides/slide1.xml" Id="Rd00c74bb1ae84bf5" /><Relationship Type="http://schemas.openxmlformats.org/officeDocument/2006/relationships/slide" Target="/ppt/slides/slide2.xml" Id="R6723939050d14b72" /><Relationship Type="http://schemas.openxmlformats.org/officeDocument/2006/relationships/slide" Target="/ppt/slides/slide3.xml" Id="R354e90dfb6ca468c" /><Relationship Type="http://schemas.openxmlformats.org/officeDocument/2006/relationships/slide" Target="/ppt/slides/slide4.xml" Id="R0c426cd2f1ff461f" /><Relationship Type="http://schemas.openxmlformats.org/officeDocument/2006/relationships/slide" Target="/ppt/slides/slide5.xml" Id="Re5ed96d03fc54858" /><Relationship Type="http://schemas.openxmlformats.org/officeDocument/2006/relationships/slide" Target="/ppt/slides/slide6.xml" Id="R3ba4b5c91bc24747" /><Relationship Type="http://schemas.openxmlformats.org/officeDocument/2006/relationships/slide" Target="/ppt/slides/slide7.xml" Id="R95a2151c79674f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5223132bf649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03a9de066744e2" /><Relationship Type="http://schemas.openxmlformats.org/officeDocument/2006/relationships/theme" Target="/ppt/slideMasters/theme/theme1.xml" Id="Ree43a53b8be24e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03a9de066744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3d7fccc3f47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91df879a543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911fdc84a48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39b53f8f94e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a6b21c45b243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14bdee7ea49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dcaaf2b9d4d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JOSI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JOSI HOLDING AS ble etablert [år] og holder til i Sandane.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−413 769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353 806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5 741 034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5 750 860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JOSTEIN FUGLESTRAND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MARIT RYGG FUGLESTRAND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Kandalsvegen 1525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6823 Sandane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931 669 974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JOSI HOLDING AS</a:t>
            </a:r>
          </a:p>
        </p:txBody>
      </p:sp>
    </p:spTree>
  </p:cSld>
  <p:clrMapOvr>
    <a:masterClrMapping xmlns:a="http://schemas.openxmlformats.org/drawingml/2006/main"/>
  </p:clrMapOvr>
</p:sld>
</file>