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9005d0885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70a5a982a4253"/>
  </p:sldMasterIdLst>
  <p:sldIdLst>
    <p:sldId xmlns:r="http://schemas.openxmlformats.org/officeDocument/2006/relationships" id="256" r:id="R859893aa47734c72"/>
    <p:sldId xmlns:r="http://schemas.openxmlformats.org/officeDocument/2006/relationships" id="257" r:id="Re78bba017c7745ae"/>
    <p:sldId xmlns:r="http://schemas.openxmlformats.org/officeDocument/2006/relationships" id="258" r:id="R2c86267fb9ac4758"/>
    <p:sldId xmlns:r="http://schemas.openxmlformats.org/officeDocument/2006/relationships" id="259" r:id="R5890e2ec3cdb41a1"/>
    <p:sldId xmlns:r="http://schemas.openxmlformats.org/officeDocument/2006/relationships" id="260" r:id="R51d6efc6cf3b4f1c"/>
    <p:sldId xmlns:r="http://schemas.openxmlformats.org/officeDocument/2006/relationships" id="261" r:id="Rbec0270903ff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70a5a982a4253" /><Relationship Type="http://schemas.openxmlformats.org/officeDocument/2006/relationships/slide" Target="/ppt/slides/slide1.xml" Id="R859893aa47734c72" /><Relationship Type="http://schemas.openxmlformats.org/officeDocument/2006/relationships/slide" Target="/ppt/slides/slide2.xml" Id="Re78bba017c7745ae" /><Relationship Type="http://schemas.openxmlformats.org/officeDocument/2006/relationships/slide" Target="/ppt/slides/slide3.xml" Id="R2c86267fb9ac4758" /><Relationship Type="http://schemas.openxmlformats.org/officeDocument/2006/relationships/slide" Target="/ppt/slides/slide4.xml" Id="R5890e2ec3cdb41a1" /><Relationship Type="http://schemas.openxmlformats.org/officeDocument/2006/relationships/slide" Target="/ppt/slides/slide5.xml" Id="R51d6efc6cf3b4f1c" /><Relationship Type="http://schemas.openxmlformats.org/officeDocument/2006/relationships/slide" Target="/ppt/slides/slide6.xml" Id="Rbec0270903ff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80715479f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56e0982741bd" /><Relationship Type="http://schemas.openxmlformats.org/officeDocument/2006/relationships/theme" Target="/ppt/slideMasters/theme/theme1.xml" Id="R8a385007d866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456e09827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135cc536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039fc2af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fca238ef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334926fd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d4db6d01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1b0ab5d7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