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ec704fb90541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8ce85650f34e6a"/>
  </p:sldMasterIdLst>
  <p:sldIdLst>
    <p:sldId xmlns:r="http://schemas.openxmlformats.org/officeDocument/2006/relationships" id="256" r:id="Re0e29b53c20744ee"/>
    <p:sldId xmlns:r="http://schemas.openxmlformats.org/officeDocument/2006/relationships" id="257" r:id="R7fee83ed622944eb"/>
    <p:sldId xmlns:r="http://schemas.openxmlformats.org/officeDocument/2006/relationships" id="258" r:id="Rfaee44d014fa4ca5"/>
    <p:sldId xmlns:r="http://schemas.openxmlformats.org/officeDocument/2006/relationships" id="259" r:id="R3a4346c0555f42a5"/>
    <p:sldId xmlns:r="http://schemas.openxmlformats.org/officeDocument/2006/relationships" id="260" r:id="Rd027b66aa5c54fe6"/>
    <p:sldId xmlns:r="http://schemas.openxmlformats.org/officeDocument/2006/relationships" id="261" r:id="R640a5d43fe4b45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8ce85650f34e6a" /><Relationship Type="http://schemas.openxmlformats.org/officeDocument/2006/relationships/slide" Target="/ppt/slides/slide1.xml" Id="Re0e29b53c20744ee" /><Relationship Type="http://schemas.openxmlformats.org/officeDocument/2006/relationships/slide" Target="/ppt/slides/slide2.xml" Id="R7fee83ed622944eb" /><Relationship Type="http://schemas.openxmlformats.org/officeDocument/2006/relationships/slide" Target="/ppt/slides/slide3.xml" Id="Rfaee44d014fa4ca5" /><Relationship Type="http://schemas.openxmlformats.org/officeDocument/2006/relationships/slide" Target="/ppt/slides/slide4.xml" Id="R3a4346c0555f42a5" /><Relationship Type="http://schemas.openxmlformats.org/officeDocument/2006/relationships/slide" Target="/ppt/slides/slide5.xml" Id="Rd027b66aa5c54fe6" /><Relationship Type="http://schemas.openxmlformats.org/officeDocument/2006/relationships/slide" Target="/ppt/slides/slide6.xml" Id="R640a5d43fe4b45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c51b6738934a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a88afde0140b3" /><Relationship Type="http://schemas.openxmlformats.org/officeDocument/2006/relationships/theme" Target="/ppt/slideMasters/theme/theme1.xml" Id="Ra29f531e088b46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aa88afde0140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ee9cbb6bc40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02b136c4e47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94f0344994b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8f04242d640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2d722a37b44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c1942d1434f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TINDE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Gladengveien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931 544 802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AS</a:t>
            </a:r>
          </a:p>
        </p:txBody>
      </p:sp>
    </p:spTree>
  </p:cSld>
  <p:clrMapOvr>
    <a:masterClrMapping xmlns:a="http://schemas.openxmlformats.org/drawingml/2006/main"/>
  </p:clrMapOvr>
</p:sld>
</file>