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4869d3ad214f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23b8ce3bb347fa"/>
  </p:sldMasterIdLst>
  <p:sldIdLst>
    <p:sldId xmlns:r="http://schemas.openxmlformats.org/officeDocument/2006/relationships" id="256" r:id="Re04bfe8c4c64464b"/>
    <p:sldId xmlns:r="http://schemas.openxmlformats.org/officeDocument/2006/relationships" id="257" r:id="R10868bbb313f47ed"/>
    <p:sldId xmlns:r="http://schemas.openxmlformats.org/officeDocument/2006/relationships" id="258" r:id="R70759346f2a048e2"/>
    <p:sldId xmlns:r="http://schemas.openxmlformats.org/officeDocument/2006/relationships" id="259" r:id="R90ddb24fbbc04f4c"/>
    <p:sldId xmlns:r="http://schemas.openxmlformats.org/officeDocument/2006/relationships" id="260" r:id="R6001e537c1cd4a31"/>
    <p:sldId xmlns:r="http://schemas.openxmlformats.org/officeDocument/2006/relationships" id="261" r:id="Rce6c9882ed094c4e"/>
    <p:sldId xmlns:r="http://schemas.openxmlformats.org/officeDocument/2006/relationships" id="262" r:id="R298dcff3c38449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3b8ce3bb347fa" /><Relationship Type="http://schemas.openxmlformats.org/officeDocument/2006/relationships/slide" Target="/ppt/slides/slide1.xml" Id="Re04bfe8c4c64464b" /><Relationship Type="http://schemas.openxmlformats.org/officeDocument/2006/relationships/slide" Target="/ppt/slides/slide2.xml" Id="R10868bbb313f47ed" /><Relationship Type="http://schemas.openxmlformats.org/officeDocument/2006/relationships/slide" Target="/ppt/slides/slide3.xml" Id="R70759346f2a048e2" /><Relationship Type="http://schemas.openxmlformats.org/officeDocument/2006/relationships/slide" Target="/ppt/slides/slide4.xml" Id="R90ddb24fbbc04f4c" /><Relationship Type="http://schemas.openxmlformats.org/officeDocument/2006/relationships/slide" Target="/ppt/slides/slide5.xml" Id="R6001e537c1cd4a31" /><Relationship Type="http://schemas.openxmlformats.org/officeDocument/2006/relationships/slide" Target="/ppt/slides/slide6.xml" Id="Rce6c9882ed094c4e" /><Relationship Type="http://schemas.openxmlformats.org/officeDocument/2006/relationships/slide" Target="/ppt/slides/slide7.xml" Id="R298dcff3c38449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5f1d067ad47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1b1b1c36143e0" /><Relationship Type="http://schemas.openxmlformats.org/officeDocument/2006/relationships/theme" Target="/ppt/slideMasters/theme/theme1.xml" Id="Rfa819923ae00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a1b1b1c36143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15b86fb4b4c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56af8a6dc43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725a1b9f440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5e31d8c594a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51a04105e43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b728d35c742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7572044f14c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RADISSON HOTELS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HOTELS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2 532 849 000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63 449 000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40 034 000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187 525 000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771 859 000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RADISSON HOSPITALITY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Nydalsveien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26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931 531 018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RADISSON HOTELS NORWAY AS</a:t>
            </a:r>
          </a:p>
        </p:txBody>
      </p:sp>
    </p:spTree>
  </p:cSld>
  <p:clrMapOvr>
    <a:masterClrMapping xmlns:a="http://schemas.openxmlformats.org/drawingml/2006/main"/>
  </p:clrMapOvr>
</p:sld>
</file>