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547e919d6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e8fa29dec431b"/>
  </p:sldMasterIdLst>
  <p:sldIdLst>
    <p:sldId xmlns:r="http://schemas.openxmlformats.org/officeDocument/2006/relationships" id="256" r:id="R1e509e7d56b64275"/>
    <p:sldId xmlns:r="http://schemas.openxmlformats.org/officeDocument/2006/relationships" id="257" r:id="R747c4984f93448c8"/>
    <p:sldId xmlns:r="http://schemas.openxmlformats.org/officeDocument/2006/relationships" id="258" r:id="R4c89e589e61047e8"/>
    <p:sldId xmlns:r="http://schemas.openxmlformats.org/officeDocument/2006/relationships" id="259" r:id="R9cce4123f65742c7"/>
    <p:sldId xmlns:r="http://schemas.openxmlformats.org/officeDocument/2006/relationships" id="260" r:id="Rce46bdadb8e04888"/>
    <p:sldId xmlns:r="http://schemas.openxmlformats.org/officeDocument/2006/relationships" id="261" r:id="R3c5d5638e730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e8fa29dec431b" /><Relationship Type="http://schemas.openxmlformats.org/officeDocument/2006/relationships/slide" Target="/ppt/slides/slide1.xml" Id="R1e509e7d56b64275" /><Relationship Type="http://schemas.openxmlformats.org/officeDocument/2006/relationships/slide" Target="/ppt/slides/slide2.xml" Id="R747c4984f93448c8" /><Relationship Type="http://schemas.openxmlformats.org/officeDocument/2006/relationships/slide" Target="/ppt/slides/slide3.xml" Id="R4c89e589e61047e8" /><Relationship Type="http://schemas.openxmlformats.org/officeDocument/2006/relationships/slide" Target="/ppt/slides/slide4.xml" Id="R9cce4123f65742c7" /><Relationship Type="http://schemas.openxmlformats.org/officeDocument/2006/relationships/slide" Target="/ppt/slides/slide5.xml" Id="Rce46bdadb8e04888" /><Relationship Type="http://schemas.openxmlformats.org/officeDocument/2006/relationships/slide" Target="/ppt/slides/slide6.xml" Id="R3c5d5638e730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6ecdd85b5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f78fc47904bf9" /><Relationship Type="http://schemas.openxmlformats.org/officeDocument/2006/relationships/theme" Target="/ppt/slideMasters/theme/theme1.xml" Id="Ra06c9557c40d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f78fc4790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a49892fd2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c9d731c5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6b249afd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ed09a7269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3ed6d364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882d2385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