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9e6a5cce0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cf31924514313"/>
  </p:sldMasterIdLst>
  <p:sldIdLst>
    <p:sldId xmlns:r="http://schemas.openxmlformats.org/officeDocument/2006/relationships" id="256" r:id="R773245e675f9472f"/>
    <p:sldId xmlns:r="http://schemas.openxmlformats.org/officeDocument/2006/relationships" id="257" r:id="Re2172661320542ec"/>
    <p:sldId xmlns:r="http://schemas.openxmlformats.org/officeDocument/2006/relationships" id="258" r:id="Re8888768ceb94b11"/>
    <p:sldId xmlns:r="http://schemas.openxmlformats.org/officeDocument/2006/relationships" id="259" r:id="R707a819d913f4b19"/>
    <p:sldId xmlns:r="http://schemas.openxmlformats.org/officeDocument/2006/relationships" id="260" r:id="Rfe01a414f3654d99"/>
    <p:sldId xmlns:r="http://schemas.openxmlformats.org/officeDocument/2006/relationships" id="261" r:id="R4b7884f65556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cf31924514313" /><Relationship Type="http://schemas.openxmlformats.org/officeDocument/2006/relationships/slide" Target="/ppt/slides/slide1.xml" Id="R773245e675f9472f" /><Relationship Type="http://schemas.openxmlformats.org/officeDocument/2006/relationships/slide" Target="/ppt/slides/slide2.xml" Id="Re2172661320542ec" /><Relationship Type="http://schemas.openxmlformats.org/officeDocument/2006/relationships/slide" Target="/ppt/slides/slide3.xml" Id="Re8888768ceb94b11" /><Relationship Type="http://schemas.openxmlformats.org/officeDocument/2006/relationships/slide" Target="/ppt/slides/slide4.xml" Id="R707a819d913f4b19" /><Relationship Type="http://schemas.openxmlformats.org/officeDocument/2006/relationships/slide" Target="/ppt/slides/slide5.xml" Id="Rfe01a414f3654d99" /><Relationship Type="http://schemas.openxmlformats.org/officeDocument/2006/relationships/slide" Target="/ppt/slides/slide6.xml" Id="R4b7884f65556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c123f1b4c45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2269822aa4d74" /><Relationship Type="http://schemas.openxmlformats.org/officeDocument/2006/relationships/theme" Target="/ppt/slideMasters/theme/theme1.xml" Id="Ra24fade3fdb5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2269822aa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434dc061b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d9497c2c046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7b6938d99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ea59da9f649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f73e333e1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e6a12d53f40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RESORT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RESORT LOFOTEN AS ble etablert [år] og holder til i Ramberg.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8 854 210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45 141 043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Flakstadveien 669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post@arcticresortlofoten.no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www.arcticresortlofoten.no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931 406 663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