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59b65f53fa42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bdf75fc27645cb"/>
  </p:sldMasterIdLst>
  <p:sldIdLst>
    <p:sldId xmlns:r="http://schemas.openxmlformats.org/officeDocument/2006/relationships" id="256" r:id="R4c2f5740710146ea"/>
    <p:sldId xmlns:r="http://schemas.openxmlformats.org/officeDocument/2006/relationships" id="257" r:id="R2bd403f3e8c44850"/>
    <p:sldId xmlns:r="http://schemas.openxmlformats.org/officeDocument/2006/relationships" id="258" r:id="Rd9cb486a21f340c5"/>
    <p:sldId xmlns:r="http://schemas.openxmlformats.org/officeDocument/2006/relationships" id="259" r:id="R895d57ca00c84e69"/>
    <p:sldId xmlns:r="http://schemas.openxmlformats.org/officeDocument/2006/relationships" id="260" r:id="R10bec2cec3e64561"/>
    <p:sldId xmlns:r="http://schemas.openxmlformats.org/officeDocument/2006/relationships" id="261" r:id="R3e010b9f441a45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bdf75fc27645cb" /><Relationship Type="http://schemas.openxmlformats.org/officeDocument/2006/relationships/slide" Target="/ppt/slides/slide1.xml" Id="R4c2f5740710146ea" /><Relationship Type="http://schemas.openxmlformats.org/officeDocument/2006/relationships/slide" Target="/ppt/slides/slide2.xml" Id="R2bd403f3e8c44850" /><Relationship Type="http://schemas.openxmlformats.org/officeDocument/2006/relationships/slide" Target="/ppt/slides/slide3.xml" Id="Rd9cb486a21f340c5" /><Relationship Type="http://schemas.openxmlformats.org/officeDocument/2006/relationships/slide" Target="/ppt/slides/slide4.xml" Id="R895d57ca00c84e69" /><Relationship Type="http://schemas.openxmlformats.org/officeDocument/2006/relationships/slide" Target="/ppt/slides/slide5.xml" Id="R10bec2cec3e64561" /><Relationship Type="http://schemas.openxmlformats.org/officeDocument/2006/relationships/slide" Target="/ppt/slides/slide6.xml" Id="R3e010b9f441a45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d7b87de0914d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39f54b13c45b2" /><Relationship Type="http://schemas.openxmlformats.org/officeDocument/2006/relationships/theme" Target="/ppt/slideMasters/theme/theme1.xml" Id="R9fe62fc8ed9742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239f54b13c45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884aba6ba4c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ecad60ae147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00fa1fb4446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41561aa0941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e5281b33541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312f051fd4e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RESORT LOFOTEN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RESORT LOFOTEN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RESORT LOFOTEN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RESORT LOFOTEN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RESORT LOFOTEN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RESORT LOFOTEN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Flakstadveien 669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8380 Ramberg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post@arcticresortlofoten.no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www.arcticresortlofoten.no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931 406 663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RESORT LOFOTEN AS</a:t>
            </a:r>
          </a:p>
        </p:txBody>
      </p:sp>
    </p:spTree>
  </p:cSld>
  <p:clrMapOvr>
    <a:masterClrMapping xmlns:a="http://schemas.openxmlformats.org/drawingml/2006/main"/>
  </p:clrMapOvr>
</p:sld>
</file>