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a7b3d5fb5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42ed8b05a4e75"/>
  </p:sldMasterIdLst>
  <p:sldIdLst>
    <p:sldId xmlns:r="http://schemas.openxmlformats.org/officeDocument/2006/relationships" id="256" r:id="R851644cb23e64554"/>
    <p:sldId xmlns:r="http://schemas.openxmlformats.org/officeDocument/2006/relationships" id="257" r:id="R7396b10a7a544f48"/>
    <p:sldId xmlns:r="http://schemas.openxmlformats.org/officeDocument/2006/relationships" id="258" r:id="R28074f1b7c4a4503"/>
    <p:sldId xmlns:r="http://schemas.openxmlformats.org/officeDocument/2006/relationships" id="259" r:id="Rdc7a483108e64c3c"/>
    <p:sldId xmlns:r="http://schemas.openxmlformats.org/officeDocument/2006/relationships" id="260" r:id="Re2cd8ec64b484b03"/>
    <p:sldId xmlns:r="http://schemas.openxmlformats.org/officeDocument/2006/relationships" id="261" r:id="Ra8ddf653871043d5"/>
    <p:sldId xmlns:r="http://schemas.openxmlformats.org/officeDocument/2006/relationships" id="262" r:id="Rfc4b5dbcf160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42ed8b05a4e75" /><Relationship Type="http://schemas.openxmlformats.org/officeDocument/2006/relationships/slide" Target="/ppt/slides/slide1.xml" Id="R851644cb23e64554" /><Relationship Type="http://schemas.openxmlformats.org/officeDocument/2006/relationships/slide" Target="/ppt/slides/slide2.xml" Id="R7396b10a7a544f48" /><Relationship Type="http://schemas.openxmlformats.org/officeDocument/2006/relationships/slide" Target="/ppt/slides/slide3.xml" Id="R28074f1b7c4a4503" /><Relationship Type="http://schemas.openxmlformats.org/officeDocument/2006/relationships/slide" Target="/ppt/slides/slide4.xml" Id="Rdc7a483108e64c3c" /><Relationship Type="http://schemas.openxmlformats.org/officeDocument/2006/relationships/slide" Target="/ppt/slides/slide5.xml" Id="Re2cd8ec64b484b03" /><Relationship Type="http://schemas.openxmlformats.org/officeDocument/2006/relationships/slide" Target="/ppt/slides/slide6.xml" Id="Ra8ddf653871043d5" /><Relationship Type="http://schemas.openxmlformats.org/officeDocument/2006/relationships/slide" Target="/ppt/slides/slide7.xml" Id="Rfc4b5dbcf160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7dd330c31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ee7551854655" /><Relationship Type="http://schemas.openxmlformats.org/officeDocument/2006/relationships/theme" Target="/ppt/slideMasters/theme/theme1.xml" Id="Rf59eca7eb02a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2ee755185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00eb5250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6d041f63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6feb10d3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dd85936a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9e492fae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4dfc8514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2f6047eb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12 523 789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−33 737 003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457 506 343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1 374 278 505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3 220 434 109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