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4302c653ef49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18616606a54c1b"/>
  </p:sldMasterIdLst>
  <p:sldIdLst>
    <p:sldId xmlns:r="http://schemas.openxmlformats.org/officeDocument/2006/relationships" id="256" r:id="R9ec350d4ad414a9b"/>
    <p:sldId xmlns:r="http://schemas.openxmlformats.org/officeDocument/2006/relationships" id="257" r:id="R7d129ce43df9479f"/>
    <p:sldId xmlns:r="http://schemas.openxmlformats.org/officeDocument/2006/relationships" id="258" r:id="R8bcae9f400244c53"/>
    <p:sldId xmlns:r="http://schemas.openxmlformats.org/officeDocument/2006/relationships" id="259" r:id="R56fcc675e70045be"/>
    <p:sldId xmlns:r="http://schemas.openxmlformats.org/officeDocument/2006/relationships" id="260" r:id="Rc87c716deb2d46d2"/>
    <p:sldId xmlns:r="http://schemas.openxmlformats.org/officeDocument/2006/relationships" id="261" r:id="R5f7571da70984c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18616606a54c1b" /><Relationship Type="http://schemas.openxmlformats.org/officeDocument/2006/relationships/slide" Target="/ppt/slides/slide1.xml" Id="R9ec350d4ad414a9b" /><Relationship Type="http://schemas.openxmlformats.org/officeDocument/2006/relationships/slide" Target="/ppt/slides/slide2.xml" Id="R7d129ce43df9479f" /><Relationship Type="http://schemas.openxmlformats.org/officeDocument/2006/relationships/slide" Target="/ppt/slides/slide3.xml" Id="R8bcae9f400244c53" /><Relationship Type="http://schemas.openxmlformats.org/officeDocument/2006/relationships/slide" Target="/ppt/slides/slide4.xml" Id="R56fcc675e70045be" /><Relationship Type="http://schemas.openxmlformats.org/officeDocument/2006/relationships/slide" Target="/ppt/slides/slide5.xml" Id="Rc87c716deb2d46d2" /><Relationship Type="http://schemas.openxmlformats.org/officeDocument/2006/relationships/slide" Target="/ppt/slides/slide6.xml" Id="R5f7571da70984c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b10e882ca942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43b84bb6343cb" /><Relationship Type="http://schemas.openxmlformats.org/officeDocument/2006/relationships/theme" Target="/ppt/slideMasters/theme/theme1.xml" Id="R88cf2ffd0aef4c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443b84bb6343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9475e35ad4c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b3e1cc8df44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7590c799e49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894ccb65c45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8b9bb871041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4dc2c8e5649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MERKANTILBYGG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Colbjørnsens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13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931 388 940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MERKANTILBYGG HOLDING AS</a:t>
            </a:r>
          </a:p>
        </p:txBody>
      </p:sp>
    </p:spTree>
  </p:cSld>
  <p:clrMapOvr>
    <a:masterClrMapping xmlns:a="http://schemas.openxmlformats.org/drawingml/2006/main"/>
  </p:clrMapOvr>
</p:sld>
</file>