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fc21c52c2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7b683de0b4c9d"/>
  </p:sldMasterIdLst>
  <p:sldIdLst>
    <p:sldId xmlns:r="http://schemas.openxmlformats.org/officeDocument/2006/relationships" id="256" r:id="Ra75269858699487c"/>
    <p:sldId xmlns:r="http://schemas.openxmlformats.org/officeDocument/2006/relationships" id="257" r:id="R2d220bd8dc7f49de"/>
    <p:sldId xmlns:r="http://schemas.openxmlformats.org/officeDocument/2006/relationships" id="258" r:id="Rd5e276ab14de4ba9"/>
    <p:sldId xmlns:r="http://schemas.openxmlformats.org/officeDocument/2006/relationships" id="259" r:id="Rbf27dabd4b6d45b4"/>
    <p:sldId xmlns:r="http://schemas.openxmlformats.org/officeDocument/2006/relationships" id="260" r:id="R90f72f98716d4727"/>
    <p:sldId xmlns:r="http://schemas.openxmlformats.org/officeDocument/2006/relationships" id="261" r:id="Rde1acd5d86ba4cd0"/>
    <p:sldId xmlns:r="http://schemas.openxmlformats.org/officeDocument/2006/relationships" id="262" r:id="R1aa0786546a3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7b683de0b4c9d" /><Relationship Type="http://schemas.openxmlformats.org/officeDocument/2006/relationships/slide" Target="/ppt/slides/slide1.xml" Id="Ra75269858699487c" /><Relationship Type="http://schemas.openxmlformats.org/officeDocument/2006/relationships/slide" Target="/ppt/slides/slide2.xml" Id="R2d220bd8dc7f49de" /><Relationship Type="http://schemas.openxmlformats.org/officeDocument/2006/relationships/slide" Target="/ppt/slides/slide3.xml" Id="Rd5e276ab14de4ba9" /><Relationship Type="http://schemas.openxmlformats.org/officeDocument/2006/relationships/slide" Target="/ppt/slides/slide4.xml" Id="Rbf27dabd4b6d45b4" /><Relationship Type="http://schemas.openxmlformats.org/officeDocument/2006/relationships/slide" Target="/ppt/slides/slide5.xml" Id="R90f72f98716d4727" /><Relationship Type="http://schemas.openxmlformats.org/officeDocument/2006/relationships/slide" Target="/ppt/slides/slide6.xml" Id="Rde1acd5d86ba4cd0" /><Relationship Type="http://schemas.openxmlformats.org/officeDocument/2006/relationships/slide" Target="/ppt/slides/slide7.xml" Id="R1aa0786546a3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df28fe42b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705d4d0314e65" /><Relationship Type="http://schemas.openxmlformats.org/officeDocument/2006/relationships/theme" Target="/ppt/slideMasters/theme/theme1.xml" Id="R29d5f8ac3a72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705d4d031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b684d534d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1b14aca9c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4e563f88a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86dbba1e2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55cfac8e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0a2f15af8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880939eb0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 INVEST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11 602 356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16 602 356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UGEDAL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HARALD HUMSTAD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OTTO HUMSTAD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931 357 336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