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1a18380a1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631bef58643c3"/>
  </p:sldMasterIdLst>
  <p:sldIdLst>
    <p:sldId xmlns:r="http://schemas.openxmlformats.org/officeDocument/2006/relationships" id="256" r:id="R64030b11cb384b5e"/>
    <p:sldId xmlns:r="http://schemas.openxmlformats.org/officeDocument/2006/relationships" id="257" r:id="Rc7cf4b4db9a14e4f"/>
    <p:sldId xmlns:r="http://schemas.openxmlformats.org/officeDocument/2006/relationships" id="258" r:id="R4fc9d9afe05a4c30"/>
    <p:sldId xmlns:r="http://schemas.openxmlformats.org/officeDocument/2006/relationships" id="259" r:id="Rd2d237ab2ef945e0"/>
    <p:sldId xmlns:r="http://schemas.openxmlformats.org/officeDocument/2006/relationships" id="260" r:id="Rbca816056b9a4f73"/>
    <p:sldId xmlns:r="http://schemas.openxmlformats.org/officeDocument/2006/relationships" id="261" r:id="R1eaec0045598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631bef58643c3" /><Relationship Type="http://schemas.openxmlformats.org/officeDocument/2006/relationships/slide" Target="/ppt/slides/slide1.xml" Id="R64030b11cb384b5e" /><Relationship Type="http://schemas.openxmlformats.org/officeDocument/2006/relationships/slide" Target="/ppt/slides/slide2.xml" Id="Rc7cf4b4db9a14e4f" /><Relationship Type="http://schemas.openxmlformats.org/officeDocument/2006/relationships/slide" Target="/ppt/slides/slide3.xml" Id="R4fc9d9afe05a4c30" /><Relationship Type="http://schemas.openxmlformats.org/officeDocument/2006/relationships/slide" Target="/ppt/slides/slide4.xml" Id="Rd2d237ab2ef945e0" /><Relationship Type="http://schemas.openxmlformats.org/officeDocument/2006/relationships/slide" Target="/ppt/slides/slide5.xml" Id="Rbca816056b9a4f73" /><Relationship Type="http://schemas.openxmlformats.org/officeDocument/2006/relationships/slide" Target="/ppt/slides/slide6.xml" Id="R1eaec0045598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df27d356e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a116410648eb" /><Relationship Type="http://schemas.openxmlformats.org/officeDocument/2006/relationships/theme" Target="/ppt/slideMasters/theme/theme1.xml" Id="R67f709300087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aa1164106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ae56ee5a6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c698e8279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00adacd8e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5dad14c75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aa9a597b0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9bd922659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