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43707d9da543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48bb6d2dfc444f"/>
  </p:sldMasterIdLst>
  <p:sldIdLst>
    <p:sldId xmlns:r="http://schemas.openxmlformats.org/officeDocument/2006/relationships" id="256" r:id="R6e4cda39ddcb4abb"/>
    <p:sldId xmlns:r="http://schemas.openxmlformats.org/officeDocument/2006/relationships" id="257" r:id="R274227b3fba74345"/>
    <p:sldId xmlns:r="http://schemas.openxmlformats.org/officeDocument/2006/relationships" id="258" r:id="Rb27c7934fdd4418e"/>
    <p:sldId xmlns:r="http://schemas.openxmlformats.org/officeDocument/2006/relationships" id="259" r:id="R3bdf78656c2945e1"/>
    <p:sldId xmlns:r="http://schemas.openxmlformats.org/officeDocument/2006/relationships" id="260" r:id="R17c502bd54104334"/>
    <p:sldId xmlns:r="http://schemas.openxmlformats.org/officeDocument/2006/relationships" id="261" r:id="R497ae5d5c3604e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8bb6d2dfc444f" /><Relationship Type="http://schemas.openxmlformats.org/officeDocument/2006/relationships/slide" Target="/ppt/slides/slide1.xml" Id="R6e4cda39ddcb4abb" /><Relationship Type="http://schemas.openxmlformats.org/officeDocument/2006/relationships/slide" Target="/ppt/slides/slide2.xml" Id="R274227b3fba74345" /><Relationship Type="http://schemas.openxmlformats.org/officeDocument/2006/relationships/slide" Target="/ppt/slides/slide3.xml" Id="Rb27c7934fdd4418e" /><Relationship Type="http://schemas.openxmlformats.org/officeDocument/2006/relationships/slide" Target="/ppt/slides/slide4.xml" Id="R3bdf78656c2945e1" /><Relationship Type="http://schemas.openxmlformats.org/officeDocument/2006/relationships/slide" Target="/ppt/slides/slide5.xml" Id="R17c502bd54104334" /><Relationship Type="http://schemas.openxmlformats.org/officeDocument/2006/relationships/slide" Target="/ppt/slides/slide6.xml" Id="R497ae5d5c3604e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793e63c90749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a550cd9d24229" /><Relationship Type="http://schemas.openxmlformats.org/officeDocument/2006/relationships/theme" Target="/ppt/slideMasters/theme/theme1.xml" Id="R37c8c918c2684e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aa550cd9d242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fc413c5ee41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434ac5eb74e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3a95cae0b45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97beb469348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964ab5228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a5fbda9494c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 REGNSKAP STAVANGER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REGNSKAP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REGNSKAP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REGNSKAP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REGNSKAP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REGNSKAP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931 313 657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REGNSKAP STAVANGER AS</a:t>
            </a:r>
          </a:p>
        </p:txBody>
      </p:sp>
    </p:spTree>
  </p:cSld>
  <p:clrMapOvr>
    <a:masterClrMapping xmlns:a="http://schemas.openxmlformats.org/drawingml/2006/main"/>
  </p:clrMapOvr>
</p:sld>
</file>