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e7551f3fb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5d34324404dfe"/>
  </p:sldMasterIdLst>
  <p:sldIdLst>
    <p:sldId xmlns:r="http://schemas.openxmlformats.org/officeDocument/2006/relationships" id="256" r:id="R7636a70cf7ce429f"/>
    <p:sldId xmlns:r="http://schemas.openxmlformats.org/officeDocument/2006/relationships" id="257" r:id="R5e914e7b7e6c43d6"/>
    <p:sldId xmlns:r="http://schemas.openxmlformats.org/officeDocument/2006/relationships" id="258" r:id="Rbb418451262c460f"/>
    <p:sldId xmlns:r="http://schemas.openxmlformats.org/officeDocument/2006/relationships" id="259" r:id="R43b400ff9bab4fa9"/>
    <p:sldId xmlns:r="http://schemas.openxmlformats.org/officeDocument/2006/relationships" id="260" r:id="R6778eda9e73340e4"/>
    <p:sldId xmlns:r="http://schemas.openxmlformats.org/officeDocument/2006/relationships" id="261" r:id="R180b20612d12420f"/>
    <p:sldId xmlns:r="http://schemas.openxmlformats.org/officeDocument/2006/relationships" id="262" r:id="R6f2a805759cb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5d34324404dfe" /><Relationship Type="http://schemas.openxmlformats.org/officeDocument/2006/relationships/slide" Target="/ppt/slides/slide1.xml" Id="R7636a70cf7ce429f" /><Relationship Type="http://schemas.openxmlformats.org/officeDocument/2006/relationships/slide" Target="/ppt/slides/slide2.xml" Id="R5e914e7b7e6c43d6" /><Relationship Type="http://schemas.openxmlformats.org/officeDocument/2006/relationships/slide" Target="/ppt/slides/slide3.xml" Id="Rbb418451262c460f" /><Relationship Type="http://schemas.openxmlformats.org/officeDocument/2006/relationships/slide" Target="/ppt/slides/slide4.xml" Id="R43b400ff9bab4fa9" /><Relationship Type="http://schemas.openxmlformats.org/officeDocument/2006/relationships/slide" Target="/ppt/slides/slide5.xml" Id="R6778eda9e73340e4" /><Relationship Type="http://schemas.openxmlformats.org/officeDocument/2006/relationships/slide" Target="/ppt/slides/slide6.xml" Id="R180b20612d12420f" /><Relationship Type="http://schemas.openxmlformats.org/officeDocument/2006/relationships/slide" Target="/ppt/slides/slide7.xml" Id="R6f2a805759cb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1766f8377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01c7d2204a59" /><Relationship Type="http://schemas.openxmlformats.org/officeDocument/2006/relationships/theme" Target="/ppt/slideMasters/theme/theme1.xml" Id="Reec59e60226f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101c7d220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1b5f68154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948c2c9a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d8116326e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9dcd90c0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68acd0a6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8927485d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69670863e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ORIENTED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68 660 040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69 705 448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INVEST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GROUP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OLEIMSET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931 250 973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