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474e7d1be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2873316374f07"/>
  </p:sldMasterIdLst>
  <p:sldIdLst>
    <p:sldId xmlns:r="http://schemas.openxmlformats.org/officeDocument/2006/relationships" id="256" r:id="R5359e9ed922f4243"/>
    <p:sldId xmlns:r="http://schemas.openxmlformats.org/officeDocument/2006/relationships" id="257" r:id="Rbe531d8fce3e4332"/>
    <p:sldId xmlns:r="http://schemas.openxmlformats.org/officeDocument/2006/relationships" id="258" r:id="Re0fb87c29a314686"/>
    <p:sldId xmlns:r="http://schemas.openxmlformats.org/officeDocument/2006/relationships" id="259" r:id="R5c120f52398e4cc6"/>
    <p:sldId xmlns:r="http://schemas.openxmlformats.org/officeDocument/2006/relationships" id="260" r:id="Rcc1322444e204d1c"/>
    <p:sldId xmlns:r="http://schemas.openxmlformats.org/officeDocument/2006/relationships" id="261" r:id="R122411bd8ff9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2873316374f07" /><Relationship Type="http://schemas.openxmlformats.org/officeDocument/2006/relationships/slide" Target="/ppt/slides/slide1.xml" Id="R5359e9ed922f4243" /><Relationship Type="http://schemas.openxmlformats.org/officeDocument/2006/relationships/slide" Target="/ppt/slides/slide2.xml" Id="Rbe531d8fce3e4332" /><Relationship Type="http://schemas.openxmlformats.org/officeDocument/2006/relationships/slide" Target="/ppt/slides/slide3.xml" Id="Re0fb87c29a314686" /><Relationship Type="http://schemas.openxmlformats.org/officeDocument/2006/relationships/slide" Target="/ppt/slides/slide4.xml" Id="R5c120f52398e4cc6" /><Relationship Type="http://schemas.openxmlformats.org/officeDocument/2006/relationships/slide" Target="/ppt/slides/slide5.xml" Id="Rcc1322444e204d1c" /><Relationship Type="http://schemas.openxmlformats.org/officeDocument/2006/relationships/slide" Target="/ppt/slides/slide6.xml" Id="R122411bd8ff9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6b692bbb8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e5d44cdad47b7" /><Relationship Type="http://schemas.openxmlformats.org/officeDocument/2006/relationships/theme" Target="/ppt/slideMasters/theme/theme1.xml" Id="R9daba7df0052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e5d44cdad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d7f4b5606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2463d8786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7c1e31f7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5adfd2dae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6d707167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cf6bc2d41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