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35a4ab401f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3bdcfeacc422e"/>
  </p:sldMasterIdLst>
  <p:sldIdLst>
    <p:sldId xmlns:r="http://schemas.openxmlformats.org/officeDocument/2006/relationships" id="256" r:id="Ra510d15e0abc4cfb"/>
    <p:sldId xmlns:r="http://schemas.openxmlformats.org/officeDocument/2006/relationships" id="257" r:id="R4728b0f30fa940d4"/>
    <p:sldId xmlns:r="http://schemas.openxmlformats.org/officeDocument/2006/relationships" id="258" r:id="R231529e136e54075"/>
    <p:sldId xmlns:r="http://schemas.openxmlformats.org/officeDocument/2006/relationships" id="259" r:id="Rc8a334de8fcf4668"/>
    <p:sldId xmlns:r="http://schemas.openxmlformats.org/officeDocument/2006/relationships" id="260" r:id="R8e8450c7f56646db"/>
    <p:sldId xmlns:r="http://schemas.openxmlformats.org/officeDocument/2006/relationships" id="261" r:id="Rcca6feed4f0b43b3"/>
    <p:sldId xmlns:r="http://schemas.openxmlformats.org/officeDocument/2006/relationships" id="262" r:id="Ree7978c898a6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3bdcfeacc422e" /><Relationship Type="http://schemas.openxmlformats.org/officeDocument/2006/relationships/slide" Target="/ppt/slides/slide1.xml" Id="Ra510d15e0abc4cfb" /><Relationship Type="http://schemas.openxmlformats.org/officeDocument/2006/relationships/slide" Target="/ppt/slides/slide2.xml" Id="R4728b0f30fa940d4" /><Relationship Type="http://schemas.openxmlformats.org/officeDocument/2006/relationships/slide" Target="/ppt/slides/slide3.xml" Id="R231529e136e54075" /><Relationship Type="http://schemas.openxmlformats.org/officeDocument/2006/relationships/slide" Target="/ppt/slides/slide4.xml" Id="Rc8a334de8fcf4668" /><Relationship Type="http://schemas.openxmlformats.org/officeDocument/2006/relationships/slide" Target="/ppt/slides/slide5.xml" Id="R8e8450c7f56646db" /><Relationship Type="http://schemas.openxmlformats.org/officeDocument/2006/relationships/slide" Target="/ppt/slides/slide6.xml" Id="Rcca6feed4f0b43b3" /><Relationship Type="http://schemas.openxmlformats.org/officeDocument/2006/relationships/slide" Target="/ppt/slides/slide7.xml" Id="Ree7978c898a6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cf9d5d89e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76c4c33f3447b" /><Relationship Type="http://schemas.openxmlformats.org/officeDocument/2006/relationships/theme" Target="/ppt/slideMasters/theme/theme1.xml" Id="R51e3629fa8b5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76c4c33f3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82110b35f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77dc5c2e940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da906fa79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80e064dc2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407c271c9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8e476c7f1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abb49694246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AA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48 053 829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48 053 829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ALLUM AASHEIM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Doktorveien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931 229 338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AA HOLDING AS</a:t>
            </a:r>
          </a:p>
        </p:txBody>
      </p:sp>
    </p:spTree>
  </p:cSld>
  <p:clrMapOvr>
    <a:masterClrMapping xmlns:a="http://schemas.openxmlformats.org/drawingml/2006/main"/>
  </p:clrMapOvr>
</p:sld>
</file>