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9e9b086ff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3c191a72640d8"/>
  </p:sldMasterIdLst>
  <p:sldIdLst>
    <p:sldId xmlns:r="http://schemas.openxmlformats.org/officeDocument/2006/relationships" id="256" r:id="R15d4409d90ad47bf"/>
    <p:sldId xmlns:r="http://schemas.openxmlformats.org/officeDocument/2006/relationships" id="257" r:id="Rdc8ed254c5ff4261"/>
    <p:sldId xmlns:r="http://schemas.openxmlformats.org/officeDocument/2006/relationships" id="258" r:id="Rc56cf57c917b4b89"/>
    <p:sldId xmlns:r="http://schemas.openxmlformats.org/officeDocument/2006/relationships" id="259" r:id="R96f8a65775e643ba"/>
    <p:sldId xmlns:r="http://schemas.openxmlformats.org/officeDocument/2006/relationships" id="260" r:id="R2d0fb57f18724fcc"/>
    <p:sldId xmlns:r="http://schemas.openxmlformats.org/officeDocument/2006/relationships" id="261" r:id="Rb4c29a96fa37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3c191a72640d8" /><Relationship Type="http://schemas.openxmlformats.org/officeDocument/2006/relationships/slide" Target="/ppt/slides/slide1.xml" Id="R15d4409d90ad47bf" /><Relationship Type="http://schemas.openxmlformats.org/officeDocument/2006/relationships/slide" Target="/ppt/slides/slide2.xml" Id="Rdc8ed254c5ff4261" /><Relationship Type="http://schemas.openxmlformats.org/officeDocument/2006/relationships/slide" Target="/ppt/slides/slide3.xml" Id="Rc56cf57c917b4b89" /><Relationship Type="http://schemas.openxmlformats.org/officeDocument/2006/relationships/slide" Target="/ppt/slides/slide4.xml" Id="R96f8a65775e643ba" /><Relationship Type="http://schemas.openxmlformats.org/officeDocument/2006/relationships/slide" Target="/ppt/slides/slide5.xml" Id="R2d0fb57f18724fcc" /><Relationship Type="http://schemas.openxmlformats.org/officeDocument/2006/relationships/slide" Target="/ppt/slides/slide6.xml" Id="Rb4c29a96fa37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497d26c6e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4ef17cc44658" /><Relationship Type="http://schemas.openxmlformats.org/officeDocument/2006/relationships/theme" Target="/ppt/slideMasters/theme/theme1.xml" Id="R2ccfe8a573d9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84ef17cc4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8c64d36e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b6bc9745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1614c97c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dcd78bf1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2f0fb0d1a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af5d08ed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