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d61ab335194c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b8ec3ea7634f80"/>
  </p:sldMasterIdLst>
  <p:sldIdLst>
    <p:sldId xmlns:r="http://schemas.openxmlformats.org/officeDocument/2006/relationships" id="256" r:id="R471de29b515c487c"/>
    <p:sldId xmlns:r="http://schemas.openxmlformats.org/officeDocument/2006/relationships" id="257" r:id="R78f9eb1326a8471d"/>
    <p:sldId xmlns:r="http://schemas.openxmlformats.org/officeDocument/2006/relationships" id="258" r:id="R49712052f0d04739"/>
    <p:sldId xmlns:r="http://schemas.openxmlformats.org/officeDocument/2006/relationships" id="259" r:id="R4e46c467762b46c1"/>
    <p:sldId xmlns:r="http://schemas.openxmlformats.org/officeDocument/2006/relationships" id="260" r:id="R1508b462b2ba408c"/>
    <p:sldId xmlns:r="http://schemas.openxmlformats.org/officeDocument/2006/relationships" id="261" r:id="R4f7ffafcc5dc4981"/>
    <p:sldId xmlns:r="http://schemas.openxmlformats.org/officeDocument/2006/relationships" id="262" r:id="Ra8a23019c8f940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b8ec3ea7634f80" /><Relationship Type="http://schemas.openxmlformats.org/officeDocument/2006/relationships/slide" Target="/ppt/slides/slide1.xml" Id="R471de29b515c487c" /><Relationship Type="http://schemas.openxmlformats.org/officeDocument/2006/relationships/slide" Target="/ppt/slides/slide2.xml" Id="R78f9eb1326a8471d" /><Relationship Type="http://schemas.openxmlformats.org/officeDocument/2006/relationships/slide" Target="/ppt/slides/slide3.xml" Id="R49712052f0d04739" /><Relationship Type="http://schemas.openxmlformats.org/officeDocument/2006/relationships/slide" Target="/ppt/slides/slide4.xml" Id="R4e46c467762b46c1" /><Relationship Type="http://schemas.openxmlformats.org/officeDocument/2006/relationships/slide" Target="/ppt/slides/slide5.xml" Id="R1508b462b2ba408c" /><Relationship Type="http://schemas.openxmlformats.org/officeDocument/2006/relationships/slide" Target="/ppt/slides/slide6.xml" Id="R4f7ffafcc5dc4981" /><Relationship Type="http://schemas.openxmlformats.org/officeDocument/2006/relationships/slide" Target="/ppt/slides/slide7.xml" Id="Ra8a23019c8f940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b77b42cead43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1a4b10394478c" /><Relationship Type="http://schemas.openxmlformats.org/officeDocument/2006/relationships/theme" Target="/ppt/slideMasters/theme/theme1.xml" Id="Rfd6e0e47a5c44f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61a4b1039447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23a71bd0648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910b8ddf449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a8cba7c5f42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e67002fe743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593e4618b42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83fdfc6fa47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5a4b8bf884f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Frydenbygg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Frydenbygg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Frydenbygg A/S ble etablert [år] og holder til i Krokkleiva.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Frydenbygg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Frydenbygg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Frydenbygg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−1 846 508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498 421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118 648 017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128 664 863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Frydenbygg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KLOSTER KNUT UTSTEIN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Frydenbygg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Dronningveien 500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3531 Krokkleiva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51 87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931 145 932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Frydenbygg A/S</a:t>
            </a:r>
          </a:p>
        </p:txBody>
      </p:sp>
    </p:spTree>
  </p:cSld>
  <p:clrMapOvr>
    <a:masterClrMapping xmlns:a="http://schemas.openxmlformats.org/drawingml/2006/main"/>
  </p:clrMapOvr>
</p:sld>
</file>