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3a201bd8615481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c8fa0a25b35477b"/>
  </p:sldMasterIdLst>
  <p:sldIdLst>
    <p:sldId xmlns:r="http://schemas.openxmlformats.org/officeDocument/2006/relationships" id="256" r:id="R7af6ddb6bee84dc2"/>
    <p:sldId xmlns:r="http://schemas.openxmlformats.org/officeDocument/2006/relationships" id="257" r:id="Rd9d2ebbe90b54edc"/>
    <p:sldId xmlns:r="http://schemas.openxmlformats.org/officeDocument/2006/relationships" id="258" r:id="R7fcc0666a62545d1"/>
    <p:sldId xmlns:r="http://schemas.openxmlformats.org/officeDocument/2006/relationships" id="259" r:id="Ra626084c1c9b4ed1"/>
    <p:sldId xmlns:r="http://schemas.openxmlformats.org/officeDocument/2006/relationships" id="260" r:id="Rc2daa6f8f41d49f7"/>
    <p:sldId xmlns:r="http://schemas.openxmlformats.org/officeDocument/2006/relationships" id="261" r:id="R07c5dcb5487a4708"/>
    <p:sldId xmlns:r="http://schemas.openxmlformats.org/officeDocument/2006/relationships" id="262" r:id="R40027857e72a4a4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c8fa0a25b35477b" /><Relationship Type="http://schemas.openxmlformats.org/officeDocument/2006/relationships/slide" Target="/ppt/slides/slide1.xml" Id="R7af6ddb6bee84dc2" /><Relationship Type="http://schemas.openxmlformats.org/officeDocument/2006/relationships/slide" Target="/ppt/slides/slide2.xml" Id="Rd9d2ebbe90b54edc" /><Relationship Type="http://schemas.openxmlformats.org/officeDocument/2006/relationships/slide" Target="/ppt/slides/slide3.xml" Id="R7fcc0666a62545d1" /><Relationship Type="http://schemas.openxmlformats.org/officeDocument/2006/relationships/slide" Target="/ppt/slides/slide4.xml" Id="Ra626084c1c9b4ed1" /><Relationship Type="http://schemas.openxmlformats.org/officeDocument/2006/relationships/slide" Target="/ppt/slides/slide5.xml" Id="Rc2daa6f8f41d49f7" /><Relationship Type="http://schemas.openxmlformats.org/officeDocument/2006/relationships/slide" Target="/ppt/slides/slide6.xml" Id="R07c5dcb5487a4708" /><Relationship Type="http://schemas.openxmlformats.org/officeDocument/2006/relationships/slide" Target="/ppt/slides/slide7.xml" Id="R40027857e72a4a4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d2812abb0624ab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bd4ffbac4544ef" /><Relationship Type="http://schemas.openxmlformats.org/officeDocument/2006/relationships/theme" Target="/ppt/slideMasters/theme/theme1.xml" Id="R3e8976b511a141f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7bd4ffbac4544e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6f6cf5223140d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91dc35ba92414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4550301fae4dc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04f9b8a554429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1e0b756aa14e0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35f6abd51f450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f3dd7495984d8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ABS PROGRESSUS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ABS PROGRESSUS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ABS PROGRESSUS AS ble etablert [år] og holder til i Fornebu.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ABS PROGRESSUS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ABS PROGRESSUS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ABS PROGRESSUS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483 272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542 905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784 560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ABS PROGRESSUS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ASTRID BRATHAUG OLAFSEN SØRSET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ABS PROGRESSUS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Regattaveien 42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1364 Fornebu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931 132 148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ABS PROGRESSUS AS</a:t>
            </a:r>
          </a:p>
        </p:txBody>
      </p:sp>
    </p:spTree>
  </p:cSld>
  <p:clrMapOvr>
    <a:masterClrMapping xmlns:a="http://schemas.openxmlformats.org/drawingml/2006/main"/>
  </p:clrMapOvr>
</p:sld>
</file>