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5d1b2ab43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94272ec7c4edb"/>
  </p:sldMasterIdLst>
  <p:sldIdLst>
    <p:sldId xmlns:r="http://schemas.openxmlformats.org/officeDocument/2006/relationships" id="256" r:id="Rac8ca33ec8174dd0"/>
    <p:sldId xmlns:r="http://schemas.openxmlformats.org/officeDocument/2006/relationships" id="257" r:id="Rb0df12be92a847a6"/>
    <p:sldId xmlns:r="http://schemas.openxmlformats.org/officeDocument/2006/relationships" id="258" r:id="Rccfa42e03f5f493a"/>
    <p:sldId xmlns:r="http://schemas.openxmlformats.org/officeDocument/2006/relationships" id="259" r:id="R36c93cbb502b4141"/>
    <p:sldId xmlns:r="http://schemas.openxmlformats.org/officeDocument/2006/relationships" id="260" r:id="R93724e7323bd41c6"/>
    <p:sldId xmlns:r="http://schemas.openxmlformats.org/officeDocument/2006/relationships" id="261" r:id="R86cd53f996ff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94272ec7c4edb" /><Relationship Type="http://schemas.openxmlformats.org/officeDocument/2006/relationships/slide" Target="/ppt/slides/slide1.xml" Id="Rac8ca33ec8174dd0" /><Relationship Type="http://schemas.openxmlformats.org/officeDocument/2006/relationships/slide" Target="/ppt/slides/slide2.xml" Id="Rb0df12be92a847a6" /><Relationship Type="http://schemas.openxmlformats.org/officeDocument/2006/relationships/slide" Target="/ppt/slides/slide3.xml" Id="Rccfa42e03f5f493a" /><Relationship Type="http://schemas.openxmlformats.org/officeDocument/2006/relationships/slide" Target="/ppt/slides/slide4.xml" Id="R36c93cbb502b4141" /><Relationship Type="http://schemas.openxmlformats.org/officeDocument/2006/relationships/slide" Target="/ppt/slides/slide5.xml" Id="R93724e7323bd41c6" /><Relationship Type="http://schemas.openxmlformats.org/officeDocument/2006/relationships/slide" Target="/ppt/slides/slide6.xml" Id="R86cd53f996ff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4f708407e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72d00e154e5f" /><Relationship Type="http://schemas.openxmlformats.org/officeDocument/2006/relationships/theme" Target="/ppt/slideMasters/theme/theme1.xml" Id="R1ff00c9ac984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e72d00e15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eb92ecce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7431290d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0b2b42c1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70070999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8f56c68b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5c4d3dbb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