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82c1647fb447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5790a9dd3f464a"/>
  </p:sldMasterIdLst>
  <p:sldIdLst>
    <p:sldId xmlns:r="http://schemas.openxmlformats.org/officeDocument/2006/relationships" id="256" r:id="Re42ceab24fcb4200"/>
    <p:sldId xmlns:r="http://schemas.openxmlformats.org/officeDocument/2006/relationships" id="257" r:id="Ra1bb8c75a4894780"/>
    <p:sldId xmlns:r="http://schemas.openxmlformats.org/officeDocument/2006/relationships" id="258" r:id="Rff7dcf85e3eb4056"/>
    <p:sldId xmlns:r="http://schemas.openxmlformats.org/officeDocument/2006/relationships" id="259" r:id="Rc28864e67ffd46bf"/>
    <p:sldId xmlns:r="http://schemas.openxmlformats.org/officeDocument/2006/relationships" id="260" r:id="Rbcb7ab7901e04d25"/>
    <p:sldId xmlns:r="http://schemas.openxmlformats.org/officeDocument/2006/relationships" id="261" r:id="Re63e9676eb334f64"/>
    <p:sldId xmlns:r="http://schemas.openxmlformats.org/officeDocument/2006/relationships" id="262" r:id="Rc99b57d640504e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5790a9dd3f464a" /><Relationship Type="http://schemas.openxmlformats.org/officeDocument/2006/relationships/slide" Target="/ppt/slides/slide1.xml" Id="Re42ceab24fcb4200" /><Relationship Type="http://schemas.openxmlformats.org/officeDocument/2006/relationships/slide" Target="/ppt/slides/slide2.xml" Id="Ra1bb8c75a4894780" /><Relationship Type="http://schemas.openxmlformats.org/officeDocument/2006/relationships/slide" Target="/ppt/slides/slide3.xml" Id="Rff7dcf85e3eb4056" /><Relationship Type="http://schemas.openxmlformats.org/officeDocument/2006/relationships/slide" Target="/ppt/slides/slide4.xml" Id="Rc28864e67ffd46bf" /><Relationship Type="http://schemas.openxmlformats.org/officeDocument/2006/relationships/slide" Target="/ppt/slides/slide5.xml" Id="Rbcb7ab7901e04d25" /><Relationship Type="http://schemas.openxmlformats.org/officeDocument/2006/relationships/slide" Target="/ppt/slides/slide6.xml" Id="Re63e9676eb334f64" /><Relationship Type="http://schemas.openxmlformats.org/officeDocument/2006/relationships/slide" Target="/ppt/slides/slide7.xml" Id="Rc99b57d640504e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bea1662a64b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55b7c3e034030" /><Relationship Type="http://schemas.openxmlformats.org/officeDocument/2006/relationships/theme" Target="/ppt/slideMasters/theme/theme1.xml" Id="R8dae513f5ec540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a55b7c3e0340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158102cce45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96a00e4ca4b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48c099bac44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5c62035f24a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07df281c748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55080e86b47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f14a744234c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OFTEDAL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OFTEDAL REVISJON &amp; RÅDGIVNING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1 542 018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427 262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244 654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924 243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OFTEDAL INVESTERING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OFTEDAL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931 069 012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