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66a5a1d498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921a791134c32"/>
  </p:sldMasterIdLst>
  <p:sldIdLst>
    <p:sldId xmlns:r="http://schemas.openxmlformats.org/officeDocument/2006/relationships" id="256" r:id="R084dfc899c1a4f34"/>
    <p:sldId xmlns:r="http://schemas.openxmlformats.org/officeDocument/2006/relationships" id="257" r:id="Rf9b74109544e43d2"/>
    <p:sldId xmlns:r="http://schemas.openxmlformats.org/officeDocument/2006/relationships" id="258" r:id="R8c64ebadba5b4a40"/>
    <p:sldId xmlns:r="http://schemas.openxmlformats.org/officeDocument/2006/relationships" id="259" r:id="Ree34ad305be0447f"/>
    <p:sldId xmlns:r="http://schemas.openxmlformats.org/officeDocument/2006/relationships" id="260" r:id="R05367d37f1174af2"/>
    <p:sldId xmlns:r="http://schemas.openxmlformats.org/officeDocument/2006/relationships" id="261" r:id="R84c1e707c25545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921a791134c32" /><Relationship Type="http://schemas.openxmlformats.org/officeDocument/2006/relationships/slide" Target="/ppt/slides/slide1.xml" Id="R084dfc899c1a4f34" /><Relationship Type="http://schemas.openxmlformats.org/officeDocument/2006/relationships/slide" Target="/ppt/slides/slide2.xml" Id="Rf9b74109544e43d2" /><Relationship Type="http://schemas.openxmlformats.org/officeDocument/2006/relationships/slide" Target="/ppt/slides/slide3.xml" Id="R8c64ebadba5b4a40" /><Relationship Type="http://schemas.openxmlformats.org/officeDocument/2006/relationships/slide" Target="/ppt/slides/slide4.xml" Id="Ree34ad305be0447f" /><Relationship Type="http://schemas.openxmlformats.org/officeDocument/2006/relationships/slide" Target="/ppt/slides/slide5.xml" Id="R05367d37f1174af2" /><Relationship Type="http://schemas.openxmlformats.org/officeDocument/2006/relationships/slide" Target="/ppt/slides/slide6.xml" Id="R84c1e707c25545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1227eb67645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c1c3ae21344cc" /><Relationship Type="http://schemas.openxmlformats.org/officeDocument/2006/relationships/theme" Target="/ppt/slideMasters/theme/theme1.xml" Id="R8d7b672384be49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c1c3ae213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ad084034d46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b17746f6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9ed67754d48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5a89e10149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eb5a7c281a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7349adce64b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OFTEDAL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931 069 012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OFTEDAL REVISJON &amp; RÅDGIVNING AS</a:t>
            </a:r>
          </a:p>
        </p:txBody>
      </p:sp>
    </p:spTree>
  </p:cSld>
  <p:clrMapOvr>
    <a:masterClrMapping xmlns:a="http://schemas.openxmlformats.org/drawingml/2006/main"/>
  </p:clrMapOvr>
</p:sld>
</file>