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a087a958344c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760ef613c14311"/>
  </p:sldMasterIdLst>
  <p:sldIdLst>
    <p:sldId xmlns:r="http://schemas.openxmlformats.org/officeDocument/2006/relationships" id="256" r:id="R5f5c4b8ce6934f85"/>
    <p:sldId xmlns:r="http://schemas.openxmlformats.org/officeDocument/2006/relationships" id="257" r:id="R0ecb80b2d4274c88"/>
    <p:sldId xmlns:r="http://schemas.openxmlformats.org/officeDocument/2006/relationships" id="258" r:id="R96746a0f15004a3c"/>
    <p:sldId xmlns:r="http://schemas.openxmlformats.org/officeDocument/2006/relationships" id="259" r:id="Rea710a91218d4730"/>
    <p:sldId xmlns:r="http://schemas.openxmlformats.org/officeDocument/2006/relationships" id="260" r:id="Raae0294110de4610"/>
    <p:sldId xmlns:r="http://schemas.openxmlformats.org/officeDocument/2006/relationships" id="261" r:id="Rcf964e947f794bec"/>
    <p:sldId xmlns:r="http://schemas.openxmlformats.org/officeDocument/2006/relationships" id="262" r:id="Refc01f7dd47d44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760ef613c14311" /><Relationship Type="http://schemas.openxmlformats.org/officeDocument/2006/relationships/slide" Target="/ppt/slides/slide1.xml" Id="R5f5c4b8ce6934f85" /><Relationship Type="http://schemas.openxmlformats.org/officeDocument/2006/relationships/slide" Target="/ppt/slides/slide2.xml" Id="R0ecb80b2d4274c88" /><Relationship Type="http://schemas.openxmlformats.org/officeDocument/2006/relationships/slide" Target="/ppt/slides/slide3.xml" Id="R96746a0f15004a3c" /><Relationship Type="http://schemas.openxmlformats.org/officeDocument/2006/relationships/slide" Target="/ppt/slides/slide4.xml" Id="Rea710a91218d4730" /><Relationship Type="http://schemas.openxmlformats.org/officeDocument/2006/relationships/slide" Target="/ppt/slides/slide5.xml" Id="Raae0294110de4610" /><Relationship Type="http://schemas.openxmlformats.org/officeDocument/2006/relationships/slide" Target="/ppt/slides/slide6.xml" Id="Rcf964e947f794bec" /><Relationship Type="http://schemas.openxmlformats.org/officeDocument/2006/relationships/slide" Target="/ppt/slides/slide7.xml" Id="Refc01f7dd47d44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0e106e9f624c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91f8c7e20f4bca" /><Relationship Type="http://schemas.openxmlformats.org/officeDocument/2006/relationships/theme" Target="/ppt/slideMasters/theme/theme1.xml" Id="Rcfb7eec4f8124a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91f8c7e20f4b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cc704d873e49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2335e0dd724c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9927a382a46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aa6c664f1d45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08bd33bd4b45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6b25ac9f8342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7a32c6119042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LANKALOITTE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LANKALOITTE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LANKALOITTE AS ble etablert [år] og holder til i Gjøvik.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LANKALOITTE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LANKALOITTE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LANKALOITTE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1 203 953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2 448 557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2 520 607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LANKALOITTE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ØYE GRIMSTAD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LANKALOITTE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Castbergs gate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2815 Gjøvik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931 065 254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LANKALOITTE AS</a:t>
            </a:r>
          </a:p>
        </p:txBody>
      </p:sp>
    </p:spTree>
  </p:cSld>
  <p:clrMapOvr>
    <a:masterClrMapping xmlns:a="http://schemas.openxmlformats.org/drawingml/2006/main"/>
  </p:clrMapOvr>
</p:sld>
</file>