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26b14d8b7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70ee726a24348"/>
  </p:sldMasterIdLst>
  <p:sldIdLst>
    <p:sldId xmlns:r="http://schemas.openxmlformats.org/officeDocument/2006/relationships" id="256" r:id="R23cb85528e7b4492"/>
    <p:sldId xmlns:r="http://schemas.openxmlformats.org/officeDocument/2006/relationships" id="257" r:id="Rb42f7dedd2fc4600"/>
    <p:sldId xmlns:r="http://schemas.openxmlformats.org/officeDocument/2006/relationships" id="258" r:id="R3fdfafc6608643b8"/>
    <p:sldId xmlns:r="http://schemas.openxmlformats.org/officeDocument/2006/relationships" id="259" r:id="Ra53837352c614f40"/>
    <p:sldId xmlns:r="http://schemas.openxmlformats.org/officeDocument/2006/relationships" id="260" r:id="R0fa8694f0a61415d"/>
    <p:sldId xmlns:r="http://schemas.openxmlformats.org/officeDocument/2006/relationships" id="261" r:id="R23f08d378b85452f"/>
    <p:sldId xmlns:r="http://schemas.openxmlformats.org/officeDocument/2006/relationships" id="262" r:id="Rc84e6f6c81f7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70ee726a24348" /><Relationship Type="http://schemas.openxmlformats.org/officeDocument/2006/relationships/slide" Target="/ppt/slides/slide1.xml" Id="R23cb85528e7b4492" /><Relationship Type="http://schemas.openxmlformats.org/officeDocument/2006/relationships/slide" Target="/ppt/slides/slide2.xml" Id="Rb42f7dedd2fc4600" /><Relationship Type="http://schemas.openxmlformats.org/officeDocument/2006/relationships/slide" Target="/ppt/slides/slide3.xml" Id="R3fdfafc6608643b8" /><Relationship Type="http://schemas.openxmlformats.org/officeDocument/2006/relationships/slide" Target="/ppt/slides/slide4.xml" Id="Ra53837352c614f40" /><Relationship Type="http://schemas.openxmlformats.org/officeDocument/2006/relationships/slide" Target="/ppt/slides/slide5.xml" Id="R0fa8694f0a61415d" /><Relationship Type="http://schemas.openxmlformats.org/officeDocument/2006/relationships/slide" Target="/ppt/slides/slide6.xml" Id="R23f08d378b85452f" /><Relationship Type="http://schemas.openxmlformats.org/officeDocument/2006/relationships/slide" Target="/ppt/slides/slide7.xml" Id="Rc84e6f6c81f7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76f8b5cb8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3d562bb64487" /><Relationship Type="http://schemas.openxmlformats.org/officeDocument/2006/relationships/theme" Target="/ppt/slideMasters/theme/theme1.xml" Id="R44334f12b24c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13d562bb6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d08ba066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87c0d3692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b20b0807d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25aad94c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53c74228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c54424d8b44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a3d623f80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CETUS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130 012 000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468 837 000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520 765 000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931 061 194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