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7d9f7cbce04a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3b8414a47e42c5"/>
  </p:sldMasterIdLst>
  <p:sldIdLst>
    <p:sldId xmlns:r="http://schemas.openxmlformats.org/officeDocument/2006/relationships" id="256" r:id="Rd3b32dbebe614102"/>
    <p:sldId xmlns:r="http://schemas.openxmlformats.org/officeDocument/2006/relationships" id="257" r:id="R455583ad2ca54598"/>
    <p:sldId xmlns:r="http://schemas.openxmlformats.org/officeDocument/2006/relationships" id="258" r:id="R1f6b75d143664f8c"/>
    <p:sldId xmlns:r="http://schemas.openxmlformats.org/officeDocument/2006/relationships" id="259" r:id="Rd2a7e22ea79a4e4e"/>
    <p:sldId xmlns:r="http://schemas.openxmlformats.org/officeDocument/2006/relationships" id="260" r:id="Raf7493c8acdf4530"/>
    <p:sldId xmlns:r="http://schemas.openxmlformats.org/officeDocument/2006/relationships" id="261" r:id="R8dc3959a218041ed"/>
    <p:sldId xmlns:r="http://schemas.openxmlformats.org/officeDocument/2006/relationships" id="262" r:id="R4bb13a2b311e43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3b8414a47e42c5" /><Relationship Type="http://schemas.openxmlformats.org/officeDocument/2006/relationships/slide" Target="/ppt/slides/slide1.xml" Id="Rd3b32dbebe614102" /><Relationship Type="http://schemas.openxmlformats.org/officeDocument/2006/relationships/slide" Target="/ppt/slides/slide2.xml" Id="R455583ad2ca54598" /><Relationship Type="http://schemas.openxmlformats.org/officeDocument/2006/relationships/slide" Target="/ppt/slides/slide3.xml" Id="R1f6b75d143664f8c" /><Relationship Type="http://schemas.openxmlformats.org/officeDocument/2006/relationships/slide" Target="/ppt/slides/slide4.xml" Id="Rd2a7e22ea79a4e4e" /><Relationship Type="http://schemas.openxmlformats.org/officeDocument/2006/relationships/slide" Target="/ppt/slides/slide5.xml" Id="Raf7493c8acdf4530" /><Relationship Type="http://schemas.openxmlformats.org/officeDocument/2006/relationships/slide" Target="/ppt/slides/slide6.xml" Id="R8dc3959a218041ed" /><Relationship Type="http://schemas.openxmlformats.org/officeDocument/2006/relationships/slide" Target="/ppt/slides/slide7.xml" Id="R4bb13a2b311e43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eab745679c43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92a6628134b1f" /><Relationship Type="http://schemas.openxmlformats.org/officeDocument/2006/relationships/theme" Target="/ppt/slideMasters/theme/theme1.xml" Id="R50e691311c154d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892a6628134b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d7f9618804c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5b993611640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f099a9b9444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aa628947c4a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6c3ac4d564a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a5823e4e64b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ae6088e6a47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VICAMA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VICAMA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−27 616 000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1 307 083 000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1 561 705 000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3 280 437 000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ULRICHSEN CATHRINE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ULRICHSEN MARIANNE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ULRICHSEN VIBEKE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ULRICHSEN KJELL CHRISTIAN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931 048 198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