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dfefc69e8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358d6a98ae4a38"/>
  </p:sldMasterIdLst>
  <p:sldIdLst>
    <p:sldId xmlns:r="http://schemas.openxmlformats.org/officeDocument/2006/relationships" id="256" r:id="Rf7f6ff606b4b46a2"/>
    <p:sldId xmlns:r="http://schemas.openxmlformats.org/officeDocument/2006/relationships" id="257" r:id="Rf32fac8303c749fa"/>
    <p:sldId xmlns:r="http://schemas.openxmlformats.org/officeDocument/2006/relationships" id="258" r:id="Re6983017629046f9"/>
    <p:sldId xmlns:r="http://schemas.openxmlformats.org/officeDocument/2006/relationships" id="259" r:id="R72d3e6127e2c4c51"/>
    <p:sldId xmlns:r="http://schemas.openxmlformats.org/officeDocument/2006/relationships" id="260" r:id="R6e2e6db3f0424239"/>
    <p:sldId xmlns:r="http://schemas.openxmlformats.org/officeDocument/2006/relationships" id="261" r:id="R329898ce0c024547"/>
    <p:sldId xmlns:r="http://schemas.openxmlformats.org/officeDocument/2006/relationships" id="262" r:id="R36dafb96ecc2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58d6a98ae4a38" /><Relationship Type="http://schemas.openxmlformats.org/officeDocument/2006/relationships/slide" Target="/ppt/slides/slide1.xml" Id="Rf7f6ff606b4b46a2" /><Relationship Type="http://schemas.openxmlformats.org/officeDocument/2006/relationships/slide" Target="/ppt/slides/slide2.xml" Id="Rf32fac8303c749fa" /><Relationship Type="http://schemas.openxmlformats.org/officeDocument/2006/relationships/slide" Target="/ppt/slides/slide3.xml" Id="Re6983017629046f9" /><Relationship Type="http://schemas.openxmlformats.org/officeDocument/2006/relationships/slide" Target="/ppt/slides/slide4.xml" Id="R72d3e6127e2c4c51" /><Relationship Type="http://schemas.openxmlformats.org/officeDocument/2006/relationships/slide" Target="/ppt/slides/slide5.xml" Id="R6e2e6db3f0424239" /><Relationship Type="http://schemas.openxmlformats.org/officeDocument/2006/relationships/slide" Target="/ppt/slides/slide6.xml" Id="R329898ce0c024547" /><Relationship Type="http://schemas.openxmlformats.org/officeDocument/2006/relationships/slide" Target="/ppt/slides/slide7.xml" Id="R36dafb96ecc2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f522c86cc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18693f634b41" /><Relationship Type="http://schemas.openxmlformats.org/officeDocument/2006/relationships/theme" Target="/ppt/slideMasters/theme/theme1.xml" Id="R501b7585f848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918693f63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8392255d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8d23e3f547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2309453a1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6e851358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09b43331647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84258835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f0fd28610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URANUS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44 524 064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44 353 939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45 167 514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86 438 917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86 997 534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KITTY CHRISTIANE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