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3216b9963f48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085752b3524103"/>
  </p:sldMasterIdLst>
  <p:sldIdLst>
    <p:sldId xmlns:r="http://schemas.openxmlformats.org/officeDocument/2006/relationships" id="256" r:id="Re83855f1bf5e4f31"/>
    <p:sldId xmlns:r="http://schemas.openxmlformats.org/officeDocument/2006/relationships" id="257" r:id="Rf4ea5388e05f45ce"/>
    <p:sldId xmlns:r="http://schemas.openxmlformats.org/officeDocument/2006/relationships" id="258" r:id="R5170223ade6f4b0f"/>
    <p:sldId xmlns:r="http://schemas.openxmlformats.org/officeDocument/2006/relationships" id="259" r:id="Rb63069d4e10e4355"/>
    <p:sldId xmlns:r="http://schemas.openxmlformats.org/officeDocument/2006/relationships" id="260" r:id="Rf117eeb1500549fb"/>
    <p:sldId xmlns:r="http://schemas.openxmlformats.org/officeDocument/2006/relationships" id="261" r:id="R7306661269094978"/>
    <p:sldId xmlns:r="http://schemas.openxmlformats.org/officeDocument/2006/relationships" id="262" r:id="Rec753e64ecdb43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85752b3524103" /><Relationship Type="http://schemas.openxmlformats.org/officeDocument/2006/relationships/slide" Target="/ppt/slides/slide1.xml" Id="Re83855f1bf5e4f31" /><Relationship Type="http://schemas.openxmlformats.org/officeDocument/2006/relationships/slide" Target="/ppt/slides/slide2.xml" Id="Rf4ea5388e05f45ce" /><Relationship Type="http://schemas.openxmlformats.org/officeDocument/2006/relationships/slide" Target="/ppt/slides/slide3.xml" Id="R5170223ade6f4b0f" /><Relationship Type="http://schemas.openxmlformats.org/officeDocument/2006/relationships/slide" Target="/ppt/slides/slide4.xml" Id="Rb63069d4e10e4355" /><Relationship Type="http://schemas.openxmlformats.org/officeDocument/2006/relationships/slide" Target="/ppt/slides/slide5.xml" Id="Rf117eeb1500549fb" /><Relationship Type="http://schemas.openxmlformats.org/officeDocument/2006/relationships/slide" Target="/ppt/slides/slide6.xml" Id="R7306661269094978" /><Relationship Type="http://schemas.openxmlformats.org/officeDocument/2006/relationships/slide" Target="/ppt/slides/slide7.xml" Id="Rec753e64ecdb43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e18d9d6134f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19eec68f1433b" /><Relationship Type="http://schemas.openxmlformats.org/officeDocument/2006/relationships/theme" Target="/ppt/slideMasters/theme/theme1.xml" Id="Ra37e4a083f8f4d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619eec68f143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128c66b5749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fa2deedae49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f0c3d030840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7083f80624a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e24b9e63c4b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a6f45c27a4a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bdc346eb941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TAURUS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TAURUS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216 958 268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214 207 836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215 066 026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6 990 092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108 348 606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TIKAL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PIMPUS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STARSHIP NORWAY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ALLORA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HETIJA INVEST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SARASWATI AS  –  10,7 %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931 031 686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