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2e3521dc8745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359c494c2f4b45"/>
  </p:sldMasterIdLst>
  <p:sldIdLst>
    <p:sldId xmlns:r="http://schemas.openxmlformats.org/officeDocument/2006/relationships" id="256" r:id="R1e78ef30cb144294"/>
    <p:sldId xmlns:r="http://schemas.openxmlformats.org/officeDocument/2006/relationships" id="257" r:id="Rf8c537aeb717472d"/>
    <p:sldId xmlns:r="http://schemas.openxmlformats.org/officeDocument/2006/relationships" id="258" r:id="R25fc7ed28b1a4487"/>
    <p:sldId xmlns:r="http://schemas.openxmlformats.org/officeDocument/2006/relationships" id="259" r:id="R87de7d54e8c542f5"/>
    <p:sldId xmlns:r="http://schemas.openxmlformats.org/officeDocument/2006/relationships" id="260" r:id="R032731427e134988"/>
    <p:sldId xmlns:r="http://schemas.openxmlformats.org/officeDocument/2006/relationships" id="261" r:id="R5a63274aa7124901"/>
    <p:sldId xmlns:r="http://schemas.openxmlformats.org/officeDocument/2006/relationships" id="262" r:id="Rcfa23c2d9f0142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359c494c2f4b45" /><Relationship Type="http://schemas.openxmlformats.org/officeDocument/2006/relationships/slide" Target="/ppt/slides/slide1.xml" Id="R1e78ef30cb144294" /><Relationship Type="http://schemas.openxmlformats.org/officeDocument/2006/relationships/slide" Target="/ppt/slides/slide2.xml" Id="Rf8c537aeb717472d" /><Relationship Type="http://schemas.openxmlformats.org/officeDocument/2006/relationships/slide" Target="/ppt/slides/slide3.xml" Id="R25fc7ed28b1a4487" /><Relationship Type="http://schemas.openxmlformats.org/officeDocument/2006/relationships/slide" Target="/ppt/slides/slide4.xml" Id="R87de7d54e8c542f5" /><Relationship Type="http://schemas.openxmlformats.org/officeDocument/2006/relationships/slide" Target="/ppt/slides/slide5.xml" Id="R032731427e134988" /><Relationship Type="http://schemas.openxmlformats.org/officeDocument/2006/relationships/slide" Target="/ppt/slides/slide6.xml" Id="R5a63274aa7124901" /><Relationship Type="http://schemas.openxmlformats.org/officeDocument/2006/relationships/slide" Target="/ppt/slides/slide7.xml" Id="Rcfa23c2d9f0142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4b16819f6f4a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80f3cf60145a3" /><Relationship Type="http://schemas.openxmlformats.org/officeDocument/2006/relationships/theme" Target="/ppt/slideMasters/theme/theme1.xml" Id="R872b8a9aac574f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b80f3cf60145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3dd8dff5d4b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983327f4d4f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0a0f028954b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c61cff5854b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5408ddf284f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99840b2344c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766be5b9045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TOLUMA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66 770 095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23 409 596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27 170 601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134 664 689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188 177 246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 –  77,5 %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 AS TUDOR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TRES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toluma@ww-group.com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931 031 309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AS</a:t>
            </a:r>
          </a:p>
        </p:txBody>
      </p:sp>
    </p:spTree>
  </p:cSld>
  <p:clrMapOvr>
    <a:masterClrMapping xmlns:a="http://schemas.openxmlformats.org/drawingml/2006/main"/>
  </p:clrMapOvr>
</p:sld>
</file>