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36d0d1b8e94b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925cba302b4aa4"/>
  </p:sldMasterIdLst>
  <p:sldIdLst>
    <p:sldId xmlns:r="http://schemas.openxmlformats.org/officeDocument/2006/relationships" id="256" r:id="R19b7e462d054465c"/>
    <p:sldId xmlns:r="http://schemas.openxmlformats.org/officeDocument/2006/relationships" id="257" r:id="Rc4c1470001d14568"/>
    <p:sldId xmlns:r="http://schemas.openxmlformats.org/officeDocument/2006/relationships" id="258" r:id="R7d7caa74118b42ce"/>
    <p:sldId xmlns:r="http://schemas.openxmlformats.org/officeDocument/2006/relationships" id="259" r:id="Ra383a4335ce54c8b"/>
    <p:sldId xmlns:r="http://schemas.openxmlformats.org/officeDocument/2006/relationships" id="260" r:id="R75fd8c5305c849e6"/>
    <p:sldId xmlns:r="http://schemas.openxmlformats.org/officeDocument/2006/relationships" id="261" r:id="Ra0c4e79e3c8a405c"/>
    <p:sldId xmlns:r="http://schemas.openxmlformats.org/officeDocument/2006/relationships" id="262" r:id="Ra17bf0a6677d49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925cba302b4aa4" /><Relationship Type="http://schemas.openxmlformats.org/officeDocument/2006/relationships/slide" Target="/ppt/slides/slide1.xml" Id="R19b7e462d054465c" /><Relationship Type="http://schemas.openxmlformats.org/officeDocument/2006/relationships/slide" Target="/ppt/slides/slide2.xml" Id="Rc4c1470001d14568" /><Relationship Type="http://schemas.openxmlformats.org/officeDocument/2006/relationships/slide" Target="/ppt/slides/slide3.xml" Id="R7d7caa74118b42ce" /><Relationship Type="http://schemas.openxmlformats.org/officeDocument/2006/relationships/slide" Target="/ppt/slides/slide4.xml" Id="Ra383a4335ce54c8b" /><Relationship Type="http://schemas.openxmlformats.org/officeDocument/2006/relationships/slide" Target="/ppt/slides/slide5.xml" Id="R75fd8c5305c849e6" /><Relationship Type="http://schemas.openxmlformats.org/officeDocument/2006/relationships/slide" Target="/ppt/slides/slide6.xml" Id="Ra0c4e79e3c8a405c" /><Relationship Type="http://schemas.openxmlformats.org/officeDocument/2006/relationships/slide" Target="/ppt/slides/slide7.xml" Id="Ra17bf0a6677d49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a7d4437cb4a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026710f54416b" /><Relationship Type="http://schemas.openxmlformats.org/officeDocument/2006/relationships/theme" Target="/ppt/slideMasters/theme/theme1.xml" Id="R60d650ab0b184b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0026710f5441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1fe944f0844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4831960f740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2d68401c64c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a3088dc0045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b7f81c3504f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71bc46db64a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227177e674d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TRES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TRES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208 221 524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208 132 582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207 921 213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1 868 275 657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2 081 979 407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 –  47,2 %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URANUS HOLDING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931 030 981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