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9e69fd891b4f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8c7d1d37ba4012"/>
  </p:sldMasterIdLst>
  <p:sldIdLst>
    <p:sldId xmlns:r="http://schemas.openxmlformats.org/officeDocument/2006/relationships" id="256" r:id="Rc7bcd77c6c1340b9"/>
    <p:sldId xmlns:r="http://schemas.openxmlformats.org/officeDocument/2006/relationships" id="257" r:id="R82ac9b62d6d14693"/>
    <p:sldId xmlns:r="http://schemas.openxmlformats.org/officeDocument/2006/relationships" id="258" r:id="Re6a14b44f2ce4c10"/>
    <p:sldId xmlns:r="http://schemas.openxmlformats.org/officeDocument/2006/relationships" id="259" r:id="R784ee54b97d6476d"/>
    <p:sldId xmlns:r="http://schemas.openxmlformats.org/officeDocument/2006/relationships" id="260" r:id="Ra3502ab91f934024"/>
    <p:sldId xmlns:r="http://schemas.openxmlformats.org/officeDocument/2006/relationships" id="261" r:id="Rf12104cefaba4a82"/>
    <p:sldId xmlns:r="http://schemas.openxmlformats.org/officeDocument/2006/relationships" id="262" r:id="Rea8e302f377b4d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8c7d1d37ba4012" /><Relationship Type="http://schemas.openxmlformats.org/officeDocument/2006/relationships/slide" Target="/ppt/slides/slide1.xml" Id="Rc7bcd77c6c1340b9" /><Relationship Type="http://schemas.openxmlformats.org/officeDocument/2006/relationships/slide" Target="/ppt/slides/slide2.xml" Id="R82ac9b62d6d14693" /><Relationship Type="http://schemas.openxmlformats.org/officeDocument/2006/relationships/slide" Target="/ppt/slides/slide3.xml" Id="Re6a14b44f2ce4c10" /><Relationship Type="http://schemas.openxmlformats.org/officeDocument/2006/relationships/slide" Target="/ppt/slides/slide4.xml" Id="R784ee54b97d6476d" /><Relationship Type="http://schemas.openxmlformats.org/officeDocument/2006/relationships/slide" Target="/ppt/slides/slide5.xml" Id="Ra3502ab91f934024" /><Relationship Type="http://schemas.openxmlformats.org/officeDocument/2006/relationships/slide" Target="/ppt/slides/slide6.xml" Id="Rf12104cefaba4a82" /><Relationship Type="http://schemas.openxmlformats.org/officeDocument/2006/relationships/slide" Target="/ppt/slides/slide7.xml" Id="Rea8e302f377b4d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ab2ed54dc648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0d0330b654535" /><Relationship Type="http://schemas.openxmlformats.org/officeDocument/2006/relationships/theme" Target="/ppt/slideMasters/theme/theme1.xml" Id="Recff7654fb2540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90d0330b6545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1e1cdf28843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88bf78b6d43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b3bfaefcc45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18ebc22e543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cb6d795974f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dd5f2aa6246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806c7e5bf42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EINGRO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EINGRO HOLDING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610 188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768 452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BJERKE GRØNVOLD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Einar Grønvold, Spikdalsvegen 233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2387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931 017 993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