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03352ad4e14f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7dbf8f845a4f90"/>
  </p:sldMasterIdLst>
  <p:sldIdLst>
    <p:sldId xmlns:r="http://schemas.openxmlformats.org/officeDocument/2006/relationships" id="256" r:id="Rb3a7ce172072494d"/>
    <p:sldId xmlns:r="http://schemas.openxmlformats.org/officeDocument/2006/relationships" id="257" r:id="Rdab4f34a76e54e19"/>
    <p:sldId xmlns:r="http://schemas.openxmlformats.org/officeDocument/2006/relationships" id="258" r:id="Rab7f018c27954384"/>
    <p:sldId xmlns:r="http://schemas.openxmlformats.org/officeDocument/2006/relationships" id="259" r:id="R1c3da99e00564d1e"/>
    <p:sldId xmlns:r="http://schemas.openxmlformats.org/officeDocument/2006/relationships" id="260" r:id="R69791ae37e604f1a"/>
    <p:sldId xmlns:r="http://schemas.openxmlformats.org/officeDocument/2006/relationships" id="261" r:id="R5e05536a61a34b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7dbf8f845a4f90" /><Relationship Type="http://schemas.openxmlformats.org/officeDocument/2006/relationships/slide" Target="/ppt/slides/slide1.xml" Id="Rb3a7ce172072494d" /><Relationship Type="http://schemas.openxmlformats.org/officeDocument/2006/relationships/slide" Target="/ppt/slides/slide2.xml" Id="Rdab4f34a76e54e19" /><Relationship Type="http://schemas.openxmlformats.org/officeDocument/2006/relationships/slide" Target="/ppt/slides/slide3.xml" Id="Rab7f018c27954384" /><Relationship Type="http://schemas.openxmlformats.org/officeDocument/2006/relationships/slide" Target="/ppt/slides/slide4.xml" Id="R1c3da99e00564d1e" /><Relationship Type="http://schemas.openxmlformats.org/officeDocument/2006/relationships/slide" Target="/ppt/slides/slide5.xml" Id="R69791ae37e604f1a" /><Relationship Type="http://schemas.openxmlformats.org/officeDocument/2006/relationships/slide" Target="/ppt/slides/slide6.xml" Id="R5e05536a61a34b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940a4611054d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c4fed6c444c29" /><Relationship Type="http://schemas.openxmlformats.org/officeDocument/2006/relationships/theme" Target="/ppt/slideMasters/theme/theme1.xml" Id="Re104c099f76448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dc4fed6c444c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57d5020d74f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2a4c72cfa4d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83b08d37449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ca802edd04e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506340e6745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66b5431df4f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EINGRO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Einar Grønvold, Spikdalsvegen 233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931 017 993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