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2e4884bc0da471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1aec55f4c0a4b92"/>
  </p:sldMasterIdLst>
  <p:sldIdLst>
    <p:sldId xmlns:r="http://schemas.openxmlformats.org/officeDocument/2006/relationships" id="256" r:id="Ra817b2d884f744c3"/>
    <p:sldId xmlns:r="http://schemas.openxmlformats.org/officeDocument/2006/relationships" id="257" r:id="Rbd8a0328d0f349da"/>
    <p:sldId xmlns:r="http://schemas.openxmlformats.org/officeDocument/2006/relationships" id="258" r:id="Ra80b0d9792e744af"/>
    <p:sldId xmlns:r="http://schemas.openxmlformats.org/officeDocument/2006/relationships" id="259" r:id="R891211ea49644463"/>
    <p:sldId xmlns:r="http://schemas.openxmlformats.org/officeDocument/2006/relationships" id="260" r:id="R04c19234b3d94a03"/>
    <p:sldId xmlns:r="http://schemas.openxmlformats.org/officeDocument/2006/relationships" id="261" r:id="Rc808a5e45f4a4206"/>
    <p:sldId xmlns:r="http://schemas.openxmlformats.org/officeDocument/2006/relationships" id="262" r:id="R9362ceed75744aa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aec55f4c0a4b92" /><Relationship Type="http://schemas.openxmlformats.org/officeDocument/2006/relationships/slide" Target="/ppt/slides/slide1.xml" Id="Ra817b2d884f744c3" /><Relationship Type="http://schemas.openxmlformats.org/officeDocument/2006/relationships/slide" Target="/ppt/slides/slide2.xml" Id="Rbd8a0328d0f349da" /><Relationship Type="http://schemas.openxmlformats.org/officeDocument/2006/relationships/slide" Target="/ppt/slides/slide3.xml" Id="Ra80b0d9792e744af" /><Relationship Type="http://schemas.openxmlformats.org/officeDocument/2006/relationships/slide" Target="/ppt/slides/slide4.xml" Id="R891211ea49644463" /><Relationship Type="http://schemas.openxmlformats.org/officeDocument/2006/relationships/slide" Target="/ppt/slides/slide5.xml" Id="R04c19234b3d94a03" /><Relationship Type="http://schemas.openxmlformats.org/officeDocument/2006/relationships/slide" Target="/ppt/slides/slide6.xml" Id="Rc808a5e45f4a4206" /><Relationship Type="http://schemas.openxmlformats.org/officeDocument/2006/relationships/slide" Target="/ppt/slides/slide7.xml" Id="R9362ceed75744aa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71eb36f074465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02d4db063447da" /><Relationship Type="http://schemas.openxmlformats.org/officeDocument/2006/relationships/theme" Target="/ppt/slideMasters/theme/theme1.xml" Id="R2bf2ced3ffa4442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302d4db063447d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36f0b18afa41a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2ec8dce4fd465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0a98efb8f3405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96fae073ee426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21a9576cdd49c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cb340c203a429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5f29c32327481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STOKKE INVESTMENT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STOKKE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STOKKE INVESTMENT AS ble etablert [år] og holder til i Stokke.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STOKKE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STOKKE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STOKKE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1 577 654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1 388 279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1 231 872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6 551 686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6 918 428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STOKKE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 KNUT ROAR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STOKKE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Apotekergata 3B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3160 Stokke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36 09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knut.stein@yahoo.no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931 006 126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STOKKE INVESTMENT AS</a:t>
            </a:r>
          </a:p>
        </p:txBody>
      </p:sp>
    </p:spTree>
  </p:cSld>
  <p:clrMapOvr>
    <a:masterClrMapping xmlns:a="http://schemas.openxmlformats.org/drawingml/2006/main"/>
  </p:clrMapOvr>
</p:sld>
</file>