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b0109285a44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aeb642c7f24033"/>
  </p:sldMasterIdLst>
  <p:sldIdLst>
    <p:sldId xmlns:r="http://schemas.openxmlformats.org/officeDocument/2006/relationships" id="256" r:id="R810dfed56837498c"/>
    <p:sldId xmlns:r="http://schemas.openxmlformats.org/officeDocument/2006/relationships" id="257" r:id="Rbb8d691134c6497d"/>
    <p:sldId xmlns:r="http://schemas.openxmlformats.org/officeDocument/2006/relationships" id="258" r:id="Rdf774345635248b4"/>
    <p:sldId xmlns:r="http://schemas.openxmlformats.org/officeDocument/2006/relationships" id="259" r:id="R893e02ddb2b54d54"/>
    <p:sldId xmlns:r="http://schemas.openxmlformats.org/officeDocument/2006/relationships" id="260" r:id="Rc14e6f8ce9e548ba"/>
    <p:sldId xmlns:r="http://schemas.openxmlformats.org/officeDocument/2006/relationships" id="261" r:id="Rec3e314555874da8"/>
    <p:sldId xmlns:r="http://schemas.openxmlformats.org/officeDocument/2006/relationships" id="262" r:id="Rf3ff6415b22a40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eb642c7f24033" /><Relationship Type="http://schemas.openxmlformats.org/officeDocument/2006/relationships/slide" Target="/ppt/slides/slide1.xml" Id="R810dfed56837498c" /><Relationship Type="http://schemas.openxmlformats.org/officeDocument/2006/relationships/slide" Target="/ppt/slides/slide2.xml" Id="Rbb8d691134c6497d" /><Relationship Type="http://schemas.openxmlformats.org/officeDocument/2006/relationships/slide" Target="/ppt/slides/slide3.xml" Id="Rdf774345635248b4" /><Relationship Type="http://schemas.openxmlformats.org/officeDocument/2006/relationships/slide" Target="/ppt/slides/slide4.xml" Id="R893e02ddb2b54d54" /><Relationship Type="http://schemas.openxmlformats.org/officeDocument/2006/relationships/slide" Target="/ppt/slides/slide5.xml" Id="Rc14e6f8ce9e548ba" /><Relationship Type="http://schemas.openxmlformats.org/officeDocument/2006/relationships/slide" Target="/ppt/slides/slide6.xml" Id="Rec3e314555874da8" /><Relationship Type="http://schemas.openxmlformats.org/officeDocument/2006/relationships/slide" Target="/ppt/slides/slide7.xml" Id="Rf3ff6415b22a40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466d023d448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55b74d24c4b4a" /><Relationship Type="http://schemas.openxmlformats.org/officeDocument/2006/relationships/theme" Target="/ppt/slideMasters/theme/theme1.xml" Id="R34a35f906aea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455b74d24c4b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27d06052a47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940efaa3940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513f636f344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93b9401e8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c0607f674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d4f9ef95b44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53d2d829a43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POLLUX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POLLUX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77 817 501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75 247 233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76 781 346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307 186 551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307 526 808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STIFTELSE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STIFTELSE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931 002 406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