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ad0ca3e01347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48c564dd6945e2"/>
  </p:sldMasterIdLst>
  <p:sldIdLst>
    <p:sldId xmlns:r="http://schemas.openxmlformats.org/officeDocument/2006/relationships" id="256" r:id="R3b75ead602cb483c"/>
    <p:sldId xmlns:r="http://schemas.openxmlformats.org/officeDocument/2006/relationships" id="257" r:id="Raa09215a113346e3"/>
    <p:sldId xmlns:r="http://schemas.openxmlformats.org/officeDocument/2006/relationships" id="258" r:id="R48cad7c5759d4ac3"/>
    <p:sldId xmlns:r="http://schemas.openxmlformats.org/officeDocument/2006/relationships" id="259" r:id="R550f81bca774406a"/>
    <p:sldId xmlns:r="http://schemas.openxmlformats.org/officeDocument/2006/relationships" id="260" r:id="Rd112c3af07ff4bfc"/>
    <p:sldId xmlns:r="http://schemas.openxmlformats.org/officeDocument/2006/relationships" id="261" r:id="R1fc04d8cf8aa4aaf"/>
    <p:sldId xmlns:r="http://schemas.openxmlformats.org/officeDocument/2006/relationships" id="262" r:id="Rf19f5afc136946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48c564dd6945e2" /><Relationship Type="http://schemas.openxmlformats.org/officeDocument/2006/relationships/slide" Target="/ppt/slides/slide1.xml" Id="R3b75ead602cb483c" /><Relationship Type="http://schemas.openxmlformats.org/officeDocument/2006/relationships/slide" Target="/ppt/slides/slide2.xml" Id="Raa09215a113346e3" /><Relationship Type="http://schemas.openxmlformats.org/officeDocument/2006/relationships/slide" Target="/ppt/slides/slide3.xml" Id="R48cad7c5759d4ac3" /><Relationship Type="http://schemas.openxmlformats.org/officeDocument/2006/relationships/slide" Target="/ppt/slides/slide4.xml" Id="R550f81bca774406a" /><Relationship Type="http://schemas.openxmlformats.org/officeDocument/2006/relationships/slide" Target="/ppt/slides/slide5.xml" Id="Rd112c3af07ff4bfc" /><Relationship Type="http://schemas.openxmlformats.org/officeDocument/2006/relationships/slide" Target="/ppt/slides/slide6.xml" Id="R1fc04d8cf8aa4aaf" /><Relationship Type="http://schemas.openxmlformats.org/officeDocument/2006/relationships/slide" Target="/ppt/slides/slide7.xml" Id="Rf19f5afc136946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e3472fabaa45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d4b1b6ac9247cf" /><Relationship Type="http://schemas.openxmlformats.org/officeDocument/2006/relationships/theme" Target="/ppt/slideMasters/theme/theme1.xml" Id="Re37a64599bb740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d4b1b6ac9247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57cf52ac0641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e41986efc942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15477e7ee348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5217e4d4954c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063bea1c4043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28d99bc75c46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a648d7519640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LB RØR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LB RØR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LB RØR HOLDING AS ble etablert [år] og holder til i Evenskjer.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LB RØR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LB RØR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LB RØR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−27 594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3 346 340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3 356 998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LB RØR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LEVALD EIRIK ÅSHEIM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BØRGE ANDRE ERIKSEN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ANITA KARIN ERIKJORD ÅSHEIM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LB RØR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Planterhaugveien 104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9440 Evenskjer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930 995 290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LB RØR HOLDING AS</a:t>
            </a:r>
          </a:p>
        </p:txBody>
      </p:sp>
    </p:spTree>
  </p:cSld>
  <p:clrMapOvr>
    <a:masterClrMapping xmlns:a="http://schemas.openxmlformats.org/drawingml/2006/main"/>
  </p:clrMapOvr>
</p:sld>
</file>