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9dbf41067e49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22a408d82e46e6"/>
  </p:sldMasterIdLst>
  <p:sldIdLst>
    <p:sldId xmlns:r="http://schemas.openxmlformats.org/officeDocument/2006/relationships" id="256" r:id="R9f8be6148b0e4da5"/>
    <p:sldId xmlns:r="http://schemas.openxmlformats.org/officeDocument/2006/relationships" id="257" r:id="R06e74c7db5ee4c84"/>
    <p:sldId xmlns:r="http://schemas.openxmlformats.org/officeDocument/2006/relationships" id="258" r:id="Rceb4abd8cbc143db"/>
    <p:sldId xmlns:r="http://schemas.openxmlformats.org/officeDocument/2006/relationships" id="259" r:id="Rbc64443ad6d44758"/>
    <p:sldId xmlns:r="http://schemas.openxmlformats.org/officeDocument/2006/relationships" id="260" r:id="R89d65a01c7de4570"/>
    <p:sldId xmlns:r="http://schemas.openxmlformats.org/officeDocument/2006/relationships" id="261" r:id="Re618704506a249fd"/>
    <p:sldId xmlns:r="http://schemas.openxmlformats.org/officeDocument/2006/relationships" id="262" r:id="Rac1b185eb6f74e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22a408d82e46e6" /><Relationship Type="http://schemas.openxmlformats.org/officeDocument/2006/relationships/slide" Target="/ppt/slides/slide1.xml" Id="R9f8be6148b0e4da5" /><Relationship Type="http://schemas.openxmlformats.org/officeDocument/2006/relationships/slide" Target="/ppt/slides/slide2.xml" Id="R06e74c7db5ee4c84" /><Relationship Type="http://schemas.openxmlformats.org/officeDocument/2006/relationships/slide" Target="/ppt/slides/slide3.xml" Id="Rceb4abd8cbc143db" /><Relationship Type="http://schemas.openxmlformats.org/officeDocument/2006/relationships/slide" Target="/ppt/slides/slide4.xml" Id="Rbc64443ad6d44758" /><Relationship Type="http://schemas.openxmlformats.org/officeDocument/2006/relationships/slide" Target="/ppt/slides/slide5.xml" Id="R89d65a01c7de4570" /><Relationship Type="http://schemas.openxmlformats.org/officeDocument/2006/relationships/slide" Target="/ppt/slides/slide6.xml" Id="Re618704506a249fd" /><Relationship Type="http://schemas.openxmlformats.org/officeDocument/2006/relationships/slide" Target="/ppt/slides/slide7.xml" Id="Rac1b185eb6f74e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7fe0c4daa14f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2dd16361dd4e9a" /><Relationship Type="http://schemas.openxmlformats.org/officeDocument/2006/relationships/theme" Target="/ppt/slideMasters/theme/theme1.xml" Id="Rdd0e4d8b7f8248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2dd16361dd4e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3f336d046a4a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cf2df933b441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c1706119874b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d8dd9cfda84f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d1ebd41cc642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22a612751648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2fe0f4357045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KASSIOPEIA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KASSIOPEIA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KASSIOPEIA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KASSIOPEIA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KASSIOPEIA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KASSIOPEIA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368 916 665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368 334 502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369 149 940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407 122 819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767 122 819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KASSIOPEIA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TAURUS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CETUS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POLLUX  –  18,0 %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CETUS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KASSIOPEIA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930 994 278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KASSIOPEIA</a:t>
            </a:r>
          </a:p>
        </p:txBody>
      </p:sp>
    </p:spTree>
  </p:cSld>
  <p:clrMapOvr>
    <a:masterClrMapping xmlns:a="http://schemas.openxmlformats.org/drawingml/2006/main"/>
  </p:clrMapOvr>
</p:sld>
</file>