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90d04537314a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b828b4dbce4b76"/>
  </p:sldMasterIdLst>
  <p:sldIdLst>
    <p:sldId xmlns:r="http://schemas.openxmlformats.org/officeDocument/2006/relationships" id="256" r:id="Rf63ae79b754548a3"/>
    <p:sldId xmlns:r="http://schemas.openxmlformats.org/officeDocument/2006/relationships" id="257" r:id="R76270f78b202432d"/>
    <p:sldId xmlns:r="http://schemas.openxmlformats.org/officeDocument/2006/relationships" id="258" r:id="Rc3ee0593d1a44e9e"/>
    <p:sldId xmlns:r="http://schemas.openxmlformats.org/officeDocument/2006/relationships" id="259" r:id="Rb334702d0a7a4170"/>
    <p:sldId xmlns:r="http://schemas.openxmlformats.org/officeDocument/2006/relationships" id="260" r:id="R3f44ca89f88b4daf"/>
    <p:sldId xmlns:r="http://schemas.openxmlformats.org/officeDocument/2006/relationships" id="261" r:id="R727bee93da6c4c95"/>
    <p:sldId xmlns:r="http://schemas.openxmlformats.org/officeDocument/2006/relationships" id="262" r:id="Rd9f9aa8b7a7240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b828b4dbce4b76" /><Relationship Type="http://schemas.openxmlformats.org/officeDocument/2006/relationships/slide" Target="/ppt/slides/slide1.xml" Id="Rf63ae79b754548a3" /><Relationship Type="http://schemas.openxmlformats.org/officeDocument/2006/relationships/slide" Target="/ppt/slides/slide2.xml" Id="R76270f78b202432d" /><Relationship Type="http://schemas.openxmlformats.org/officeDocument/2006/relationships/slide" Target="/ppt/slides/slide3.xml" Id="Rc3ee0593d1a44e9e" /><Relationship Type="http://schemas.openxmlformats.org/officeDocument/2006/relationships/slide" Target="/ppt/slides/slide4.xml" Id="Rb334702d0a7a4170" /><Relationship Type="http://schemas.openxmlformats.org/officeDocument/2006/relationships/slide" Target="/ppt/slides/slide5.xml" Id="R3f44ca89f88b4daf" /><Relationship Type="http://schemas.openxmlformats.org/officeDocument/2006/relationships/slide" Target="/ppt/slides/slide6.xml" Id="R727bee93da6c4c95" /><Relationship Type="http://schemas.openxmlformats.org/officeDocument/2006/relationships/slide" Target="/ppt/slides/slide7.xml" Id="Rd9f9aa8b7a7240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095183575349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991c75d0af4b4c" /><Relationship Type="http://schemas.openxmlformats.org/officeDocument/2006/relationships/theme" Target="/ppt/slideMasters/theme/theme1.xml" Id="R29bfcad034b44c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991c75d0af4b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e9fcb168604c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41da8ce4b044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45fe5ad32743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ecb71639f04f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b89e4639b043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45908638d04f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238efaa4a948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VOLD NEDRE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VOLD NEDRE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VOLD NEDRE HOLDING AS ble etablert [år] og holder til i Ridabu.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VOLD NEDRE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VOLD NEDRE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VOLD NEDRE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262 291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531 707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1 163 459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VOLD NEDRE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ELIANNE LØKEN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TORE SKYBERG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VOLD NEDRE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Kongsvegen 435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2322 Ridabu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930 969 648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VOLD NEDRE HOLDING AS</a:t>
            </a:r>
          </a:p>
        </p:txBody>
      </p:sp>
    </p:spTree>
  </p:cSld>
  <p:clrMapOvr>
    <a:masterClrMapping xmlns:a="http://schemas.openxmlformats.org/drawingml/2006/main"/>
  </p:clrMapOvr>
</p:sld>
</file>