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dd8e41964743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e6d4d10cdf40e5"/>
  </p:sldMasterIdLst>
  <p:sldIdLst>
    <p:sldId xmlns:r="http://schemas.openxmlformats.org/officeDocument/2006/relationships" id="256" r:id="R8d36dd192b93411a"/>
    <p:sldId xmlns:r="http://schemas.openxmlformats.org/officeDocument/2006/relationships" id="257" r:id="Rccf5244b7fb94595"/>
    <p:sldId xmlns:r="http://schemas.openxmlformats.org/officeDocument/2006/relationships" id="258" r:id="R607e4ae1669e46b3"/>
    <p:sldId xmlns:r="http://schemas.openxmlformats.org/officeDocument/2006/relationships" id="259" r:id="Red32e40aa0a8408d"/>
    <p:sldId xmlns:r="http://schemas.openxmlformats.org/officeDocument/2006/relationships" id="260" r:id="R7496a7d58651462c"/>
    <p:sldId xmlns:r="http://schemas.openxmlformats.org/officeDocument/2006/relationships" id="261" r:id="R783bcac5f6884bc1"/>
    <p:sldId xmlns:r="http://schemas.openxmlformats.org/officeDocument/2006/relationships" id="262" r:id="R1c1c2396aab94b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6d4d10cdf40e5" /><Relationship Type="http://schemas.openxmlformats.org/officeDocument/2006/relationships/slide" Target="/ppt/slides/slide1.xml" Id="R8d36dd192b93411a" /><Relationship Type="http://schemas.openxmlformats.org/officeDocument/2006/relationships/slide" Target="/ppt/slides/slide2.xml" Id="Rccf5244b7fb94595" /><Relationship Type="http://schemas.openxmlformats.org/officeDocument/2006/relationships/slide" Target="/ppt/slides/slide3.xml" Id="R607e4ae1669e46b3" /><Relationship Type="http://schemas.openxmlformats.org/officeDocument/2006/relationships/slide" Target="/ppt/slides/slide4.xml" Id="Red32e40aa0a8408d" /><Relationship Type="http://schemas.openxmlformats.org/officeDocument/2006/relationships/slide" Target="/ppt/slides/slide5.xml" Id="R7496a7d58651462c" /><Relationship Type="http://schemas.openxmlformats.org/officeDocument/2006/relationships/slide" Target="/ppt/slides/slide6.xml" Id="R783bcac5f6884bc1" /><Relationship Type="http://schemas.openxmlformats.org/officeDocument/2006/relationships/slide" Target="/ppt/slides/slide7.xml" Id="R1c1c2396aab94b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d7a62112d4e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096b8fc11430b" /><Relationship Type="http://schemas.openxmlformats.org/officeDocument/2006/relationships/theme" Target="/ppt/slideMasters/theme/theme1.xml" Id="Rc85cf46aa48d41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0096b8fc1143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ebb97c4f045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f66e09cdc4e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6437264dd41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15e685aea42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c413df3e942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d0fe8085644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93286de9d46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BROH HOLDING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218 599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515 056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972 694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ANDERSEN BROHJEM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BROHJEM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 Johnstads veg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930 968 196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BROH HOLDING AS</a:t>
            </a:r>
          </a:p>
        </p:txBody>
      </p:sp>
    </p:spTree>
  </p:cSld>
  <p:clrMapOvr>
    <a:masterClrMapping xmlns:a="http://schemas.openxmlformats.org/drawingml/2006/main"/>
  </p:clrMapOvr>
</p:sld>
</file>