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2f377681e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b9f5478314f75"/>
  </p:sldMasterIdLst>
  <p:sldIdLst>
    <p:sldId xmlns:r="http://schemas.openxmlformats.org/officeDocument/2006/relationships" id="256" r:id="R2660967c46e44bd5"/>
    <p:sldId xmlns:r="http://schemas.openxmlformats.org/officeDocument/2006/relationships" id="257" r:id="R684376e83328493d"/>
    <p:sldId xmlns:r="http://schemas.openxmlformats.org/officeDocument/2006/relationships" id="258" r:id="Rc58961464d5c4cd0"/>
    <p:sldId xmlns:r="http://schemas.openxmlformats.org/officeDocument/2006/relationships" id="259" r:id="Rdb4007de882a4122"/>
    <p:sldId xmlns:r="http://schemas.openxmlformats.org/officeDocument/2006/relationships" id="260" r:id="Rdadc853c08d945b1"/>
    <p:sldId xmlns:r="http://schemas.openxmlformats.org/officeDocument/2006/relationships" id="261" r:id="R165ec49bf82640ca"/>
    <p:sldId xmlns:r="http://schemas.openxmlformats.org/officeDocument/2006/relationships" id="262" r:id="Raa3c65110226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b9f5478314f75" /><Relationship Type="http://schemas.openxmlformats.org/officeDocument/2006/relationships/slide" Target="/ppt/slides/slide1.xml" Id="R2660967c46e44bd5" /><Relationship Type="http://schemas.openxmlformats.org/officeDocument/2006/relationships/slide" Target="/ppt/slides/slide2.xml" Id="R684376e83328493d" /><Relationship Type="http://schemas.openxmlformats.org/officeDocument/2006/relationships/slide" Target="/ppt/slides/slide3.xml" Id="Rc58961464d5c4cd0" /><Relationship Type="http://schemas.openxmlformats.org/officeDocument/2006/relationships/slide" Target="/ppt/slides/slide4.xml" Id="Rdb4007de882a4122" /><Relationship Type="http://schemas.openxmlformats.org/officeDocument/2006/relationships/slide" Target="/ppt/slides/slide5.xml" Id="Rdadc853c08d945b1" /><Relationship Type="http://schemas.openxmlformats.org/officeDocument/2006/relationships/slide" Target="/ppt/slides/slide6.xml" Id="R165ec49bf82640ca" /><Relationship Type="http://schemas.openxmlformats.org/officeDocument/2006/relationships/slide" Target="/ppt/slides/slide7.xml" Id="Raa3c65110226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42d51e163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02d22735462b" /><Relationship Type="http://schemas.openxmlformats.org/officeDocument/2006/relationships/theme" Target="/ppt/slideMasters/theme/theme1.xml" Id="Rf06b507a3d46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d02d22735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439fad05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09a4f144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0fa0762ad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37d2adadc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3f6636c8c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d4cab268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dacfabfc3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STENSBY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RØSHOL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930 944 793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