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39cb2528134f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6365a90e914c60"/>
  </p:sldMasterIdLst>
  <p:sldIdLst>
    <p:sldId xmlns:r="http://schemas.openxmlformats.org/officeDocument/2006/relationships" id="256" r:id="R30f46d9102f64183"/>
    <p:sldId xmlns:r="http://schemas.openxmlformats.org/officeDocument/2006/relationships" id="257" r:id="R57b3087ee46f4b6d"/>
    <p:sldId xmlns:r="http://schemas.openxmlformats.org/officeDocument/2006/relationships" id="258" r:id="Rda7e19c912644b94"/>
    <p:sldId xmlns:r="http://schemas.openxmlformats.org/officeDocument/2006/relationships" id="259" r:id="Rc56b87f677344392"/>
    <p:sldId xmlns:r="http://schemas.openxmlformats.org/officeDocument/2006/relationships" id="260" r:id="Rf17fe3fa68ab4a3a"/>
    <p:sldId xmlns:r="http://schemas.openxmlformats.org/officeDocument/2006/relationships" id="261" r:id="R9feb998a46104152"/>
    <p:sldId xmlns:r="http://schemas.openxmlformats.org/officeDocument/2006/relationships" id="262" r:id="Ra070084a55b141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6365a90e914c60" /><Relationship Type="http://schemas.openxmlformats.org/officeDocument/2006/relationships/slide" Target="/ppt/slides/slide1.xml" Id="R30f46d9102f64183" /><Relationship Type="http://schemas.openxmlformats.org/officeDocument/2006/relationships/slide" Target="/ppt/slides/slide2.xml" Id="R57b3087ee46f4b6d" /><Relationship Type="http://schemas.openxmlformats.org/officeDocument/2006/relationships/slide" Target="/ppt/slides/slide3.xml" Id="Rda7e19c912644b94" /><Relationship Type="http://schemas.openxmlformats.org/officeDocument/2006/relationships/slide" Target="/ppt/slides/slide4.xml" Id="Rc56b87f677344392" /><Relationship Type="http://schemas.openxmlformats.org/officeDocument/2006/relationships/slide" Target="/ppt/slides/slide5.xml" Id="Rf17fe3fa68ab4a3a" /><Relationship Type="http://schemas.openxmlformats.org/officeDocument/2006/relationships/slide" Target="/ppt/slides/slide6.xml" Id="R9feb998a46104152" /><Relationship Type="http://schemas.openxmlformats.org/officeDocument/2006/relationships/slide" Target="/ppt/slides/slide7.xml" Id="Ra070084a55b141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e8775847e04e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02a6578bd467c" /><Relationship Type="http://schemas.openxmlformats.org/officeDocument/2006/relationships/theme" Target="/ppt/slideMasters/theme/theme1.xml" Id="R2dd25cb69eb746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c02a6578bd46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1b620ea0744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3a13cda7643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6919b4ccf45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78f9e55924e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082745a4243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5505744d04c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08725b60046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AMICUS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AMICUS INVESTMENT AS ble etablert [år] og holder til i Kolbotn.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195 902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255 926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520 976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SAYED RAHIMI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Radka Toneffs vei 20A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930 930 296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INVESTMENT AS</a:t>
            </a:r>
          </a:p>
        </p:txBody>
      </p:sp>
    </p:spTree>
  </p:cSld>
  <p:clrMapOvr>
    <a:masterClrMapping xmlns:a="http://schemas.openxmlformats.org/drawingml/2006/main"/>
  </p:clrMapOvr>
</p:sld>
</file>