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21a6be402242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a7823c9fef4978"/>
  </p:sldMasterIdLst>
  <p:sldIdLst>
    <p:sldId xmlns:r="http://schemas.openxmlformats.org/officeDocument/2006/relationships" id="256" r:id="R98881b8f58934c99"/>
    <p:sldId xmlns:r="http://schemas.openxmlformats.org/officeDocument/2006/relationships" id="257" r:id="R37e9d3454f90406a"/>
    <p:sldId xmlns:r="http://schemas.openxmlformats.org/officeDocument/2006/relationships" id="258" r:id="R5623ce43ef204883"/>
    <p:sldId xmlns:r="http://schemas.openxmlformats.org/officeDocument/2006/relationships" id="259" r:id="R77b2d1acaeed488e"/>
    <p:sldId xmlns:r="http://schemas.openxmlformats.org/officeDocument/2006/relationships" id="260" r:id="Rf581926eccfc4ee8"/>
    <p:sldId xmlns:r="http://schemas.openxmlformats.org/officeDocument/2006/relationships" id="261" r:id="R1277db12281948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a7823c9fef4978" /><Relationship Type="http://schemas.openxmlformats.org/officeDocument/2006/relationships/slide" Target="/ppt/slides/slide1.xml" Id="R98881b8f58934c99" /><Relationship Type="http://schemas.openxmlformats.org/officeDocument/2006/relationships/slide" Target="/ppt/slides/slide2.xml" Id="R37e9d3454f90406a" /><Relationship Type="http://schemas.openxmlformats.org/officeDocument/2006/relationships/slide" Target="/ppt/slides/slide3.xml" Id="R5623ce43ef204883" /><Relationship Type="http://schemas.openxmlformats.org/officeDocument/2006/relationships/slide" Target="/ppt/slides/slide4.xml" Id="R77b2d1acaeed488e" /><Relationship Type="http://schemas.openxmlformats.org/officeDocument/2006/relationships/slide" Target="/ppt/slides/slide5.xml" Id="Rf581926eccfc4ee8" /><Relationship Type="http://schemas.openxmlformats.org/officeDocument/2006/relationships/slide" Target="/ppt/slides/slide6.xml" Id="R1277db12281948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a33ebb178544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2d75603724537" /><Relationship Type="http://schemas.openxmlformats.org/officeDocument/2006/relationships/theme" Target="/ppt/slideMasters/theme/theme1.xml" Id="Rcc9eedddce4746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e2d756037245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239bcffd949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5c173b43d4d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d7f551a0e47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f054a384a41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50baf58df4b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738be914d4e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BRYGGEHOTELL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BRYGGEHOTELL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13 865 911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−204 203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−218 655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1 317 552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Rensåsgata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8005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930 919 144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BRYGGEHOTELL AS</a:t>
            </a:r>
          </a:p>
        </p:txBody>
      </p:sp>
    </p:spTree>
  </p:cSld>
  <p:clrMapOvr>
    <a:masterClrMapping xmlns:a="http://schemas.openxmlformats.org/drawingml/2006/main"/>
  </p:clrMapOvr>
</p:sld>
</file>