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eeb85cf0864e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8a8dc75c554a4a"/>
  </p:sldMasterIdLst>
  <p:sldIdLst>
    <p:sldId xmlns:r="http://schemas.openxmlformats.org/officeDocument/2006/relationships" id="256" r:id="R4ad464b743b64a5c"/>
    <p:sldId xmlns:r="http://schemas.openxmlformats.org/officeDocument/2006/relationships" id="257" r:id="R70439197476d4468"/>
    <p:sldId xmlns:r="http://schemas.openxmlformats.org/officeDocument/2006/relationships" id="258" r:id="Rd5d32cfbb68a482c"/>
    <p:sldId xmlns:r="http://schemas.openxmlformats.org/officeDocument/2006/relationships" id="259" r:id="R134288a0373849ae"/>
    <p:sldId xmlns:r="http://schemas.openxmlformats.org/officeDocument/2006/relationships" id="260" r:id="R933c40ffcb414a82"/>
    <p:sldId xmlns:r="http://schemas.openxmlformats.org/officeDocument/2006/relationships" id="261" r:id="R7f94cc3a3aae4ae8"/>
    <p:sldId xmlns:r="http://schemas.openxmlformats.org/officeDocument/2006/relationships" id="262" r:id="R7593f0786a6c46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a8dc75c554a4a" /><Relationship Type="http://schemas.openxmlformats.org/officeDocument/2006/relationships/slide" Target="/ppt/slides/slide1.xml" Id="R4ad464b743b64a5c" /><Relationship Type="http://schemas.openxmlformats.org/officeDocument/2006/relationships/slide" Target="/ppt/slides/slide2.xml" Id="R70439197476d4468" /><Relationship Type="http://schemas.openxmlformats.org/officeDocument/2006/relationships/slide" Target="/ppt/slides/slide3.xml" Id="Rd5d32cfbb68a482c" /><Relationship Type="http://schemas.openxmlformats.org/officeDocument/2006/relationships/slide" Target="/ppt/slides/slide4.xml" Id="R134288a0373849ae" /><Relationship Type="http://schemas.openxmlformats.org/officeDocument/2006/relationships/slide" Target="/ppt/slides/slide5.xml" Id="R933c40ffcb414a82" /><Relationship Type="http://schemas.openxmlformats.org/officeDocument/2006/relationships/slide" Target="/ppt/slides/slide6.xml" Id="R7f94cc3a3aae4ae8" /><Relationship Type="http://schemas.openxmlformats.org/officeDocument/2006/relationships/slide" Target="/ppt/slides/slide7.xml" Id="R7593f0786a6c46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d45cd3d19543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4aaf909f844e2" /><Relationship Type="http://schemas.openxmlformats.org/officeDocument/2006/relationships/theme" Target="/ppt/slideMasters/theme/theme1.xml" Id="Raa8304c44e814b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a4aaf909f844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08513d51842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0f09aec2542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bcac808164a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ded67d54b47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8fa77885b43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55d3a10a7440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37d283ea746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HENRIKSVEEN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HENRIKSVEEN HOLDING AS ble etablert [år] og holder til i Hunndalen.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2 414 353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1 146 839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691 693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6 126 740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11 312 269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FREIDAR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HØSTE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PKNH HOLDING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Amsrudvegen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2827 Hunndalen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930 900 583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HENRIKSVEEN HOLDING AS</a:t>
            </a:r>
          </a:p>
        </p:txBody>
      </p:sp>
    </p:spTree>
  </p:cSld>
  <p:clrMapOvr>
    <a:masterClrMapping xmlns:a="http://schemas.openxmlformats.org/drawingml/2006/main"/>
  </p:clrMapOvr>
</p:sld>
</file>