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1d8a93b7c45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a966b90d8499b"/>
  </p:sldMasterIdLst>
  <p:sldIdLst>
    <p:sldId xmlns:r="http://schemas.openxmlformats.org/officeDocument/2006/relationships" id="256" r:id="Rff8780ec68794b0a"/>
    <p:sldId xmlns:r="http://schemas.openxmlformats.org/officeDocument/2006/relationships" id="257" r:id="Rd0b115622f584212"/>
    <p:sldId xmlns:r="http://schemas.openxmlformats.org/officeDocument/2006/relationships" id="258" r:id="R8ed872f6839141d5"/>
    <p:sldId xmlns:r="http://schemas.openxmlformats.org/officeDocument/2006/relationships" id="259" r:id="Ra697eb116f4d4587"/>
    <p:sldId xmlns:r="http://schemas.openxmlformats.org/officeDocument/2006/relationships" id="260" r:id="R3ae3525dce1e4864"/>
    <p:sldId xmlns:r="http://schemas.openxmlformats.org/officeDocument/2006/relationships" id="261" r:id="Rda5f0e52564c4c73"/>
    <p:sldId xmlns:r="http://schemas.openxmlformats.org/officeDocument/2006/relationships" id="262" r:id="Ra07e5b14d08e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a966b90d8499b" /><Relationship Type="http://schemas.openxmlformats.org/officeDocument/2006/relationships/slide" Target="/ppt/slides/slide1.xml" Id="Rff8780ec68794b0a" /><Relationship Type="http://schemas.openxmlformats.org/officeDocument/2006/relationships/slide" Target="/ppt/slides/slide2.xml" Id="Rd0b115622f584212" /><Relationship Type="http://schemas.openxmlformats.org/officeDocument/2006/relationships/slide" Target="/ppt/slides/slide3.xml" Id="R8ed872f6839141d5" /><Relationship Type="http://schemas.openxmlformats.org/officeDocument/2006/relationships/slide" Target="/ppt/slides/slide4.xml" Id="Ra697eb116f4d4587" /><Relationship Type="http://schemas.openxmlformats.org/officeDocument/2006/relationships/slide" Target="/ppt/slides/slide5.xml" Id="R3ae3525dce1e4864" /><Relationship Type="http://schemas.openxmlformats.org/officeDocument/2006/relationships/slide" Target="/ppt/slides/slide6.xml" Id="Rda5f0e52564c4c73" /><Relationship Type="http://schemas.openxmlformats.org/officeDocument/2006/relationships/slide" Target="/ppt/slides/slide7.xml" Id="Ra07e5b14d08e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a07e83a4b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70b4e1acb4da3" /><Relationship Type="http://schemas.openxmlformats.org/officeDocument/2006/relationships/theme" Target="/ppt/slideMasters/theme/theme1.xml" Id="Reb7672b83cb542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70b4e1acb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1f2ccaf22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96d6ea2f94f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3a2ce805e4c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142b428d44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312de4bc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0ed0c708d42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3393252aa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7 003 228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5 542 452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4 782 420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ELREY INVEST AS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ASPELIEN HOLDING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LURENDREIER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FASTEST WAY ONLY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