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ed7014b27248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71c60337834b84"/>
  </p:sldMasterIdLst>
  <p:sldIdLst>
    <p:sldId xmlns:r="http://schemas.openxmlformats.org/officeDocument/2006/relationships" id="256" r:id="R62b94c37dac54298"/>
    <p:sldId xmlns:r="http://schemas.openxmlformats.org/officeDocument/2006/relationships" id="257" r:id="R074505f02e484516"/>
    <p:sldId xmlns:r="http://schemas.openxmlformats.org/officeDocument/2006/relationships" id="258" r:id="R7971d723044348cd"/>
    <p:sldId xmlns:r="http://schemas.openxmlformats.org/officeDocument/2006/relationships" id="259" r:id="R90fd0034c3a349ec"/>
    <p:sldId xmlns:r="http://schemas.openxmlformats.org/officeDocument/2006/relationships" id="260" r:id="Rceb7d94db14a48cb"/>
    <p:sldId xmlns:r="http://schemas.openxmlformats.org/officeDocument/2006/relationships" id="261" r:id="Re9a179bffb06477a"/>
    <p:sldId xmlns:r="http://schemas.openxmlformats.org/officeDocument/2006/relationships" id="262" r:id="Rb0dabb7598c147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71c60337834b84" /><Relationship Type="http://schemas.openxmlformats.org/officeDocument/2006/relationships/slide" Target="/ppt/slides/slide1.xml" Id="R62b94c37dac54298" /><Relationship Type="http://schemas.openxmlformats.org/officeDocument/2006/relationships/slide" Target="/ppt/slides/slide2.xml" Id="R074505f02e484516" /><Relationship Type="http://schemas.openxmlformats.org/officeDocument/2006/relationships/slide" Target="/ppt/slides/slide3.xml" Id="R7971d723044348cd" /><Relationship Type="http://schemas.openxmlformats.org/officeDocument/2006/relationships/slide" Target="/ppt/slides/slide4.xml" Id="R90fd0034c3a349ec" /><Relationship Type="http://schemas.openxmlformats.org/officeDocument/2006/relationships/slide" Target="/ppt/slides/slide5.xml" Id="Rceb7d94db14a48cb" /><Relationship Type="http://schemas.openxmlformats.org/officeDocument/2006/relationships/slide" Target="/ppt/slides/slide6.xml" Id="Re9a179bffb06477a" /><Relationship Type="http://schemas.openxmlformats.org/officeDocument/2006/relationships/slide" Target="/ppt/slides/slide7.xml" Id="Rb0dabb7598c147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b1999a02a947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4af1d768d4b8c" /><Relationship Type="http://schemas.openxmlformats.org/officeDocument/2006/relationships/theme" Target="/ppt/slideMasters/theme/theme1.xml" Id="R42633a86b36947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14af1d768d4b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8c7bb77114f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da6be44b949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58b364d7d40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26dfcaf184e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f66b5b9cc4c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3235bbaa54d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2edbf6f744e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BJORHEIM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BJORHEIM HOLDING AS ble etablert [år] og holder til i Jørpeland.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96 762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BJØRHEIM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Gaupestien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4103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930 891 339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